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32"/>
  </p:notesMasterIdLst>
  <p:sldIdLst>
    <p:sldId id="256" r:id="rId2"/>
    <p:sldId id="258" r:id="rId3"/>
    <p:sldId id="316" r:id="rId4"/>
    <p:sldId id="317" r:id="rId5"/>
    <p:sldId id="318" r:id="rId6"/>
    <p:sldId id="319" r:id="rId7"/>
    <p:sldId id="320" r:id="rId8"/>
    <p:sldId id="321" r:id="rId9"/>
    <p:sldId id="322" r:id="rId10"/>
    <p:sldId id="323" r:id="rId11"/>
    <p:sldId id="324" r:id="rId12"/>
    <p:sldId id="325" r:id="rId13"/>
    <p:sldId id="326" r:id="rId14"/>
    <p:sldId id="327" r:id="rId15"/>
    <p:sldId id="328" r:id="rId16"/>
    <p:sldId id="259" r:id="rId17"/>
    <p:sldId id="260" r:id="rId18"/>
    <p:sldId id="329" r:id="rId19"/>
    <p:sldId id="330" r:id="rId20"/>
    <p:sldId id="262" r:id="rId21"/>
    <p:sldId id="331" r:id="rId22"/>
    <p:sldId id="310" r:id="rId23"/>
    <p:sldId id="308" r:id="rId24"/>
    <p:sldId id="311" r:id="rId25"/>
    <p:sldId id="312" r:id="rId26"/>
    <p:sldId id="313" r:id="rId27"/>
    <p:sldId id="314" r:id="rId28"/>
    <p:sldId id="315" r:id="rId29"/>
    <p:sldId id="333" r:id="rId30"/>
    <p:sldId id="332" r:id="rId31"/>
  </p:sldIdLst>
  <p:sldSz cx="9144000" cy="5143500" type="screen16x9"/>
  <p:notesSz cx="6858000" cy="9144000"/>
  <p:embeddedFontLst>
    <p:embeddedFont>
      <p:font typeface="IBM Plex Mono" panose="020B0509050203000203" pitchFamily="49" charset="-18"/>
      <p:regular r:id="rId33"/>
      <p:bold r:id="rId34"/>
      <p:italic r:id="rId35"/>
      <p:boldItalic r:id="rId36"/>
    </p:embeddedFont>
    <p:embeddedFont>
      <p:font typeface="Open Sans" panose="020B0606030504020204" pitchFamily="34" charset="0"/>
      <p:regular r:id="rId37"/>
      <p:bold r:id="rId38"/>
      <p:italic r:id="rId39"/>
      <p:boldItalic r:id="rId40"/>
    </p:embeddedFont>
    <p:embeddedFont>
      <p:font typeface="Poppins" panose="00000500000000000000" pitchFamily="2" charset="-18"/>
      <p:regular r:id="rId41"/>
      <p:bold r:id="rId42"/>
      <p:italic r:id="rId43"/>
      <p:boldItalic r:id="rId44"/>
    </p:embeddedFont>
    <p:embeddedFont>
      <p:font typeface="Source Code Pro" panose="020B0509030403020204" pitchFamily="49" charset="0"/>
      <p:regular r:id="rId45"/>
      <p:bold r:id="rId46"/>
      <p:italic r:id="rId47"/>
      <p:boldItalic r:id="rId4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Sekcja domyślna" id="{07E54FF7-4F40-48F9-B50B-0E24D6997F1D}">
          <p14:sldIdLst>
            <p14:sldId id="256"/>
            <p14:sldId id="258"/>
          </p14:sldIdLst>
        </p14:section>
        <p14:section name="js" id="{1D21BB2F-3790-417B-A10C-47905372BF99}">
          <p14:sldIdLst>
            <p14:sldId id="316"/>
            <p14:sldId id="317"/>
            <p14:sldId id="318"/>
            <p14:sldId id="319"/>
            <p14:sldId id="320"/>
            <p14:sldId id="321"/>
            <p14:sldId id="322"/>
            <p14:sldId id="323"/>
            <p14:sldId id="324"/>
            <p14:sldId id="325"/>
            <p14:sldId id="326"/>
            <p14:sldId id="327"/>
            <p14:sldId id="328"/>
          </p14:sldIdLst>
        </p14:section>
        <p14:section name="js" id="{A75251F5-8533-4098-8075-63497C3B5881}">
          <p14:sldIdLst>
            <p14:sldId id="259"/>
            <p14:sldId id="260"/>
            <p14:sldId id="329"/>
            <p14:sldId id="330"/>
            <p14:sldId id="262"/>
            <p14:sldId id="331"/>
            <p14:sldId id="310"/>
            <p14:sldId id="308"/>
            <p14:sldId id="311"/>
            <p14:sldId id="312"/>
            <p14:sldId id="313"/>
            <p14:sldId id="314"/>
            <p14:sldId id="315"/>
            <p14:sldId id="333"/>
            <p14:sldId id="33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25A7D7F-CC96-4E5E-952B-0348E4EB36CD}">
  <a:tblStyle styleId="{F25A7D7F-CC96-4E5E-952B-0348E4EB36C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5" d="100"/>
          <a:sy n="135" d="100"/>
        </p:scale>
        <p:origin x="92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47" Type="http://schemas.openxmlformats.org/officeDocument/2006/relationships/font" Target="fonts/font15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font" Target="fonts/font1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2.fntdata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font" Target="fonts/font11.fntdata"/><Relationship Id="rId48" Type="http://schemas.openxmlformats.org/officeDocument/2006/relationships/font" Target="fonts/font16.fntdata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font" Target="fonts/font14.fntdata"/><Relationship Id="rId20" Type="http://schemas.openxmlformats.org/officeDocument/2006/relationships/slide" Target="slides/slide19.xml"/><Relationship Id="rId41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8" name="Google Shape;1428;gd1bf8d60a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9" name="Google Shape;1429;gd1bf8d60a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g24f622bbca3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2" name="Google Shape;2072;g24f622bbca3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649919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g24f622bbca3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2" name="Google Shape;2072;g24f622bbca3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789724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g24f622bbca3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2" name="Google Shape;2072;g24f622bbca3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45947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g24f622bbca3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2" name="Google Shape;2072;g24f622bbca3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93674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g24f622bbca3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2" name="Google Shape;2072;g24f622bbca3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935766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g24f622bbca3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2" name="Google Shape;2072;g24f622bbca3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1351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Google Shape;1481;g24e6b4d5c3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2" name="Google Shape;1482;g24e6b4d5c3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8" name="Google Shape;1528;g24ed99bf1a4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9" name="Google Shape;1529;g24ed99bf1a4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g24f622bbca3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2" name="Google Shape;2072;g24f622bbca3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154776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g24f622bbca3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2" name="Google Shape;2072;g24f622bbca3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22547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" name="Google Shape;1464;g24e5c2c9e45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5" name="Google Shape;1465;g24e5c2c9e45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2" name="Google Shape;1632;g24ed99bf1a4_0_3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3" name="Google Shape;1633;g24ed99bf1a4_0_3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2" name="Google Shape;1632;g24ed99bf1a4_0_3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3" name="Google Shape;1633;g24ed99bf1a4_0_3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6831233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Google Shape;1481;g24e6b4d5c3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2" name="Google Shape;1482;g24e6b4d5c3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5040717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g24f622bbca3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2" name="Google Shape;2072;g24f622bbca3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905639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g24f622bbca3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2" name="Google Shape;2072;g24f622bbca3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751871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g24f622bbca3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2" name="Google Shape;2072;g24f622bbca3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7055769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g24f622bbca3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2" name="Google Shape;2072;g24f622bbca3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206066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g24f622bbca3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2" name="Google Shape;2072;g24f622bbca3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18141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g24f622bbca3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2" name="Google Shape;2072;g24f622bbca3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034891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8" name="Google Shape;1428;gd1bf8d60a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9" name="Google Shape;1429;gd1bf8d60a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74894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Google Shape;1481;g24e6b4d5c3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2" name="Google Shape;1482;g24e6b4d5c3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898865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8" name="Google Shape;1428;gd1bf8d60a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9" name="Google Shape;1429;gd1bf8d60a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62043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8" name="Google Shape;1528;g24ed99bf1a4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9" name="Google Shape;1529;g24ed99bf1a4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17433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" name="Google Shape;1543;g24ed99bf1a4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4" name="Google Shape;1544;g24ed99bf1a4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34558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" name="Google Shape;1543;g24ed99bf1a4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4" name="Google Shape;1544;g24ed99bf1a4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00351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2" name="Google Shape;1632;g24ed99bf1a4_0_3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3" name="Google Shape;1633;g24ed99bf1a4_0_3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28523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" name="Google Shape;1543;g24ed99bf1a4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4" name="Google Shape;1544;g24ed99bf1a4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32246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Google Shape;1481;g24e6b4d5c3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2" name="Google Shape;1482;g24e6b4d5c3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73076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3255180" y="-2900775"/>
            <a:ext cx="10039930" cy="6871129"/>
            <a:chOff x="-3102780" y="-2727750"/>
            <a:chExt cx="10039930" cy="6871129"/>
          </a:xfrm>
        </p:grpSpPr>
        <p:grpSp>
          <p:nvGrpSpPr>
            <p:cNvPr id="10" name="Google Shape;10;p2"/>
            <p:cNvGrpSpPr/>
            <p:nvPr/>
          </p:nvGrpSpPr>
          <p:grpSpPr>
            <a:xfrm rot="-7778255">
              <a:off x="-2414440" y="-1445047"/>
              <a:ext cx="5355679" cy="4305724"/>
              <a:chOff x="7103825" y="-713112"/>
              <a:chExt cx="3785226" cy="3043150"/>
            </a:xfrm>
          </p:grpSpPr>
          <p:sp>
            <p:nvSpPr>
              <p:cNvPr id="11" name="Google Shape;11;p2"/>
              <p:cNvSpPr/>
              <p:nvPr/>
            </p:nvSpPr>
            <p:spPr>
              <a:xfrm rot="-3600017">
                <a:off x="7761095" y="-21"/>
                <a:ext cx="2152450" cy="1864030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pic>
            <p:nvPicPr>
              <p:cNvPr id="12" name="Google Shape;12;p2"/>
              <p:cNvPicPr preferRelativeResize="0"/>
              <p:nvPr/>
            </p:nvPicPr>
            <p:blipFill rotWithShape="1">
              <a:blip r:embed="rId2">
                <a:alphaModFix/>
              </a:blip>
              <a:srcRect t="17657" b="17663"/>
              <a:stretch/>
            </p:blipFill>
            <p:spPr>
              <a:xfrm>
                <a:off x="7103825" y="-713112"/>
                <a:ext cx="3785226" cy="288897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3" name="Google Shape;13;p2"/>
            <p:cNvSpPr/>
            <p:nvPr/>
          </p:nvSpPr>
          <p:spPr>
            <a:xfrm>
              <a:off x="-289323" y="-166742"/>
              <a:ext cx="1421047" cy="283335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2700000">
              <a:off x="917817" y="-2200499"/>
              <a:ext cx="3153371" cy="5119296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-201475" y="-361175"/>
              <a:ext cx="7138625" cy="819350"/>
            </a:xfrm>
            <a:custGeom>
              <a:avLst/>
              <a:gdLst/>
              <a:ahLst/>
              <a:cxnLst/>
              <a:rect l="l" t="t" r="r" b="b"/>
              <a:pathLst>
                <a:path w="285545" h="32774" extrusionOk="0">
                  <a:moveTo>
                    <a:pt x="0" y="32774"/>
                  </a:moveTo>
                  <a:lnTo>
                    <a:pt x="188861" y="32774"/>
                  </a:lnTo>
                  <a:lnTo>
                    <a:pt x="221636" y="0"/>
                  </a:lnTo>
                  <a:lnTo>
                    <a:pt x="285545" y="0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6" name="Google Shape;16;p2"/>
            <p:cNvSpPr/>
            <p:nvPr/>
          </p:nvSpPr>
          <p:spPr>
            <a:xfrm rot="5400000">
              <a:off x="1110859" y="-1245788"/>
              <a:ext cx="577450" cy="3045475"/>
            </a:xfrm>
            <a:custGeom>
              <a:avLst/>
              <a:gdLst/>
              <a:ahLst/>
              <a:cxnLst/>
              <a:rect l="l" t="t" r="r" b="b"/>
              <a:pathLst>
                <a:path w="14079" h="48146" extrusionOk="0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 rot="5400000">
              <a:off x="654013" y="-781254"/>
              <a:ext cx="687411" cy="2731351"/>
            </a:xfrm>
            <a:custGeom>
              <a:avLst/>
              <a:gdLst/>
              <a:ahLst/>
              <a:cxnLst/>
              <a:rect l="l" t="t" r="r" b="b"/>
              <a:pathLst>
                <a:path w="16760" h="43180" extrusionOk="0">
                  <a:moveTo>
                    <a:pt x="16531" y="1"/>
                  </a:moveTo>
                  <a:lnTo>
                    <a:pt x="4403" y="12159"/>
                  </a:lnTo>
                  <a:lnTo>
                    <a:pt x="4342" y="12190"/>
                  </a:lnTo>
                  <a:lnTo>
                    <a:pt x="4342" y="25734"/>
                  </a:lnTo>
                  <a:lnTo>
                    <a:pt x="0" y="30077"/>
                  </a:lnTo>
                  <a:lnTo>
                    <a:pt x="8746" y="38822"/>
                  </a:lnTo>
                  <a:lnTo>
                    <a:pt x="8746" y="43180"/>
                  </a:lnTo>
                  <a:lnTo>
                    <a:pt x="9066" y="43180"/>
                  </a:lnTo>
                  <a:lnTo>
                    <a:pt x="9066" y="38700"/>
                  </a:lnTo>
                  <a:lnTo>
                    <a:pt x="442" y="30077"/>
                  </a:lnTo>
                  <a:lnTo>
                    <a:pt x="4662" y="25872"/>
                  </a:lnTo>
                  <a:lnTo>
                    <a:pt x="4662" y="12327"/>
                  </a:lnTo>
                  <a:lnTo>
                    <a:pt x="16760" y="230"/>
                  </a:lnTo>
                  <a:lnTo>
                    <a:pt x="16531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" name="Google Shape;18;p2"/>
            <p:cNvGrpSpPr/>
            <p:nvPr/>
          </p:nvGrpSpPr>
          <p:grpSpPr>
            <a:xfrm flipH="1">
              <a:off x="4446909" y="391151"/>
              <a:ext cx="134044" cy="134013"/>
              <a:chOff x="1101075" y="2142375"/>
              <a:chExt cx="439200" cy="439100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" name="Google Shape;21;p2"/>
            <p:cNvGrpSpPr/>
            <p:nvPr/>
          </p:nvGrpSpPr>
          <p:grpSpPr>
            <a:xfrm flipH="1">
              <a:off x="1373609" y="694563"/>
              <a:ext cx="134044" cy="134013"/>
              <a:chOff x="1101075" y="2142375"/>
              <a:chExt cx="439200" cy="439100"/>
            </a:xfrm>
          </p:grpSpPr>
          <p:sp>
            <p:nvSpPr>
              <p:cNvPr id="22" name="Google Shape;22;p2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" name="Google Shape;24;p2"/>
            <p:cNvGrpSpPr/>
            <p:nvPr/>
          </p:nvGrpSpPr>
          <p:grpSpPr>
            <a:xfrm flipH="1">
              <a:off x="1086834" y="957463"/>
              <a:ext cx="134044" cy="134013"/>
              <a:chOff x="1101075" y="2142375"/>
              <a:chExt cx="439200" cy="439100"/>
            </a:xfrm>
          </p:grpSpPr>
          <p:sp>
            <p:nvSpPr>
              <p:cNvPr id="25" name="Google Shape;25;p2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" name="Google Shape;27;p2"/>
            <p:cNvGrpSpPr/>
            <p:nvPr/>
          </p:nvGrpSpPr>
          <p:grpSpPr>
            <a:xfrm flipH="1">
              <a:off x="277709" y="957463"/>
              <a:ext cx="134044" cy="134013"/>
              <a:chOff x="1101075" y="2142375"/>
              <a:chExt cx="439200" cy="439100"/>
            </a:xfrm>
          </p:grpSpPr>
          <p:sp>
            <p:nvSpPr>
              <p:cNvPr id="28" name="Google Shape;28;p2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29;p2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0" name="Google Shape;30;p2"/>
            <p:cNvGrpSpPr/>
            <p:nvPr/>
          </p:nvGrpSpPr>
          <p:grpSpPr>
            <a:xfrm flipH="1">
              <a:off x="277709" y="640813"/>
              <a:ext cx="134044" cy="134013"/>
              <a:chOff x="1101075" y="2142375"/>
              <a:chExt cx="439200" cy="439100"/>
            </a:xfrm>
          </p:grpSpPr>
          <p:sp>
            <p:nvSpPr>
              <p:cNvPr id="31" name="Google Shape;31;p2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32;p2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3" name="Google Shape;33;p2"/>
          <p:cNvGrpSpPr/>
          <p:nvPr/>
        </p:nvGrpSpPr>
        <p:grpSpPr>
          <a:xfrm>
            <a:off x="6385735" y="3039700"/>
            <a:ext cx="3920501" cy="3213899"/>
            <a:chOff x="6309535" y="2842975"/>
            <a:chExt cx="3920501" cy="3213899"/>
          </a:xfrm>
        </p:grpSpPr>
        <p:pic>
          <p:nvPicPr>
            <p:cNvPr id="34" name="Google Shape;34;p2"/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6309535" y="3064650"/>
              <a:ext cx="3920501" cy="29922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" name="Google Shape;35;p2"/>
            <p:cNvSpPr/>
            <p:nvPr/>
          </p:nvSpPr>
          <p:spPr>
            <a:xfrm rot="10800000">
              <a:off x="7535449" y="2941132"/>
              <a:ext cx="981776" cy="230779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 rot="10800000">
              <a:off x="7694795" y="2941747"/>
              <a:ext cx="981776" cy="230779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280400" y="3719575"/>
              <a:ext cx="582050" cy="582425"/>
              <a:chOff x="959750" y="3039275"/>
              <a:chExt cx="582050" cy="582425"/>
            </a:xfrm>
          </p:grpSpPr>
          <p:sp>
            <p:nvSpPr>
              <p:cNvPr id="38" name="Google Shape;38;p2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40;p2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41;p2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42;p2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43;p2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44;p2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5" name="Google Shape;45;p2"/>
            <p:cNvSpPr/>
            <p:nvPr/>
          </p:nvSpPr>
          <p:spPr>
            <a:xfrm>
              <a:off x="8430775" y="2842975"/>
              <a:ext cx="480893" cy="475828"/>
            </a:xfrm>
            <a:custGeom>
              <a:avLst/>
              <a:gdLst/>
              <a:ahLst/>
              <a:cxnLst/>
              <a:rect l="l" t="t" r="r" b="b"/>
              <a:pathLst>
                <a:path w="36171" h="35790" extrusionOk="0">
                  <a:moveTo>
                    <a:pt x="34030" y="1"/>
                  </a:moveTo>
                  <a:cubicBezTo>
                    <a:pt x="33531" y="1"/>
                    <a:pt x="33032" y="191"/>
                    <a:pt x="32651" y="572"/>
                  </a:cubicBezTo>
                  <a:cubicBezTo>
                    <a:pt x="31890" y="1334"/>
                    <a:pt x="31890" y="2568"/>
                    <a:pt x="32651" y="3330"/>
                  </a:cubicBezTo>
                  <a:cubicBezTo>
                    <a:pt x="33032" y="3711"/>
                    <a:pt x="33531" y="3901"/>
                    <a:pt x="34030" y="3901"/>
                  </a:cubicBezTo>
                  <a:cubicBezTo>
                    <a:pt x="34529" y="3901"/>
                    <a:pt x="35028" y="3711"/>
                    <a:pt x="35409" y="3330"/>
                  </a:cubicBezTo>
                  <a:cubicBezTo>
                    <a:pt x="36171" y="2568"/>
                    <a:pt x="36171" y="1334"/>
                    <a:pt x="35409" y="572"/>
                  </a:cubicBezTo>
                  <a:cubicBezTo>
                    <a:pt x="35028" y="191"/>
                    <a:pt x="34529" y="1"/>
                    <a:pt x="34030" y="1"/>
                  </a:cubicBezTo>
                  <a:close/>
                  <a:moveTo>
                    <a:pt x="27662" y="6385"/>
                  </a:moveTo>
                  <a:cubicBezTo>
                    <a:pt x="27163" y="6385"/>
                    <a:pt x="26664" y="6575"/>
                    <a:pt x="26283" y="6956"/>
                  </a:cubicBezTo>
                  <a:cubicBezTo>
                    <a:pt x="25521" y="7718"/>
                    <a:pt x="25521" y="8952"/>
                    <a:pt x="26283" y="9714"/>
                  </a:cubicBezTo>
                  <a:cubicBezTo>
                    <a:pt x="26664" y="10095"/>
                    <a:pt x="27163" y="10285"/>
                    <a:pt x="27662" y="10285"/>
                  </a:cubicBezTo>
                  <a:cubicBezTo>
                    <a:pt x="28161" y="10285"/>
                    <a:pt x="28660" y="10095"/>
                    <a:pt x="29040" y="9714"/>
                  </a:cubicBezTo>
                  <a:cubicBezTo>
                    <a:pt x="29802" y="8952"/>
                    <a:pt x="29802" y="7718"/>
                    <a:pt x="29040" y="6956"/>
                  </a:cubicBezTo>
                  <a:cubicBezTo>
                    <a:pt x="28660" y="6575"/>
                    <a:pt x="28161" y="6385"/>
                    <a:pt x="27662" y="6385"/>
                  </a:cubicBezTo>
                  <a:close/>
                  <a:moveTo>
                    <a:pt x="21285" y="12753"/>
                  </a:moveTo>
                  <a:cubicBezTo>
                    <a:pt x="20783" y="12753"/>
                    <a:pt x="20280" y="12944"/>
                    <a:pt x="19899" y="13325"/>
                  </a:cubicBezTo>
                  <a:cubicBezTo>
                    <a:pt x="19137" y="14086"/>
                    <a:pt x="19137" y="15336"/>
                    <a:pt x="19899" y="16097"/>
                  </a:cubicBezTo>
                  <a:cubicBezTo>
                    <a:pt x="20280" y="16478"/>
                    <a:pt x="20783" y="16669"/>
                    <a:pt x="21285" y="16669"/>
                  </a:cubicBezTo>
                  <a:cubicBezTo>
                    <a:pt x="21788" y="16669"/>
                    <a:pt x="22291" y="16478"/>
                    <a:pt x="22672" y="16097"/>
                  </a:cubicBezTo>
                  <a:cubicBezTo>
                    <a:pt x="23434" y="15336"/>
                    <a:pt x="23434" y="14086"/>
                    <a:pt x="22672" y="13325"/>
                  </a:cubicBezTo>
                  <a:cubicBezTo>
                    <a:pt x="22291" y="12944"/>
                    <a:pt x="21788" y="12753"/>
                    <a:pt x="21285" y="12753"/>
                  </a:cubicBezTo>
                  <a:close/>
                  <a:moveTo>
                    <a:pt x="14917" y="19128"/>
                  </a:moveTo>
                  <a:cubicBezTo>
                    <a:pt x="14415" y="19128"/>
                    <a:pt x="13913" y="19318"/>
                    <a:pt x="13530" y="19693"/>
                  </a:cubicBezTo>
                  <a:cubicBezTo>
                    <a:pt x="12768" y="20455"/>
                    <a:pt x="12768" y="21689"/>
                    <a:pt x="13530" y="22451"/>
                  </a:cubicBezTo>
                  <a:cubicBezTo>
                    <a:pt x="13911" y="22832"/>
                    <a:pt x="14410" y="23022"/>
                    <a:pt x="14909" y="23022"/>
                  </a:cubicBezTo>
                  <a:cubicBezTo>
                    <a:pt x="15408" y="23022"/>
                    <a:pt x="15907" y="22832"/>
                    <a:pt x="16288" y="22451"/>
                  </a:cubicBezTo>
                  <a:cubicBezTo>
                    <a:pt x="17050" y="21689"/>
                    <a:pt x="17050" y="20455"/>
                    <a:pt x="16288" y="19693"/>
                  </a:cubicBezTo>
                  <a:cubicBezTo>
                    <a:pt x="15909" y="19314"/>
                    <a:pt x="15413" y="19128"/>
                    <a:pt x="14917" y="19128"/>
                  </a:cubicBezTo>
                  <a:close/>
                  <a:moveTo>
                    <a:pt x="8525" y="25506"/>
                  </a:moveTo>
                  <a:cubicBezTo>
                    <a:pt x="8026" y="25506"/>
                    <a:pt x="7527" y="25696"/>
                    <a:pt x="7146" y="26077"/>
                  </a:cubicBezTo>
                  <a:cubicBezTo>
                    <a:pt x="6385" y="26839"/>
                    <a:pt x="6385" y="28073"/>
                    <a:pt x="7146" y="28835"/>
                  </a:cubicBezTo>
                  <a:cubicBezTo>
                    <a:pt x="7527" y="29216"/>
                    <a:pt x="8026" y="29406"/>
                    <a:pt x="8525" y="29406"/>
                  </a:cubicBezTo>
                  <a:cubicBezTo>
                    <a:pt x="9024" y="29406"/>
                    <a:pt x="9523" y="29216"/>
                    <a:pt x="9904" y="28835"/>
                  </a:cubicBezTo>
                  <a:cubicBezTo>
                    <a:pt x="10666" y="28073"/>
                    <a:pt x="10666" y="26839"/>
                    <a:pt x="9904" y="26077"/>
                  </a:cubicBezTo>
                  <a:cubicBezTo>
                    <a:pt x="9523" y="25696"/>
                    <a:pt x="9024" y="25506"/>
                    <a:pt x="8525" y="25506"/>
                  </a:cubicBezTo>
                  <a:close/>
                  <a:moveTo>
                    <a:pt x="2141" y="31874"/>
                  </a:moveTo>
                  <a:cubicBezTo>
                    <a:pt x="1642" y="31874"/>
                    <a:pt x="1143" y="32065"/>
                    <a:pt x="763" y="32446"/>
                  </a:cubicBezTo>
                  <a:cubicBezTo>
                    <a:pt x="1" y="33207"/>
                    <a:pt x="1" y="34457"/>
                    <a:pt x="763" y="35219"/>
                  </a:cubicBezTo>
                  <a:cubicBezTo>
                    <a:pt x="1143" y="35599"/>
                    <a:pt x="1642" y="35790"/>
                    <a:pt x="2141" y="35790"/>
                  </a:cubicBezTo>
                  <a:cubicBezTo>
                    <a:pt x="2640" y="35790"/>
                    <a:pt x="3139" y="35599"/>
                    <a:pt x="3520" y="35219"/>
                  </a:cubicBezTo>
                  <a:cubicBezTo>
                    <a:pt x="4282" y="34457"/>
                    <a:pt x="4282" y="33207"/>
                    <a:pt x="3520" y="32446"/>
                  </a:cubicBezTo>
                  <a:cubicBezTo>
                    <a:pt x="3139" y="32065"/>
                    <a:pt x="2640" y="31874"/>
                    <a:pt x="2141" y="31874"/>
                  </a:cubicBezTo>
                  <a:close/>
                </a:path>
              </a:pathLst>
            </a:custGeom>
            <a:gradFill>
              <a:gsLst>
                <a:gs pos="0">
                  <a:schemeClr val="lt2">
                    <a:alpha val="46820"/>
                  </a:schemeClr>
                </a:gs>
                <a:gs pos="78000">
                  <a:schemeClr val="lt1">
                    <a:alpha val="46820"/>
                  </a:schemeClr>
                </a:gs>
                <a:gs pos="100000">
                  <a:schemeClr val="lt1">
                    <a:alpha val="4682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6" name="Google Shape;46;p2"/>
            <p:cNvGrpSpPr/>
            <p:nvPr/>
          </p:nvGrpSpPr>
          <p:grpSpPr>
            <a:xfrm>
              <a:off x="8337812" y="3492483"/>
              <a:ext cx="699928" cy="1651024"/>
              <a:chOff x="8337812" y="3492483"/>
              <a:chExt cx="699928" cy="1651024"/>
            </a:xfrm>
          </p:grpSpPr>
          <p:sp>
            <p:nvSpPr>
              <p:cNvPr id="47" name="Google Shape;47;p2"/>
              <p:cNvSpPr/>
              <p:nvPr/>
            </p:nvSpPr>
            <p:spPr>
              <a:xfrm>
                <a:off x="8337812" y="3492483"/>
                <a:ext cx="483116" cy="1013645"/>
              </a:xfrm>
              <a:custGeom>
                <a:avLst/>
                <a:gdLst/>
                <a:ahLst/>
                <a:cxnLst/>
                <a:rect l="l" t="t" r="r" b="b"/>
                <a:pathLst>
                  <a:path w="11779" h="24714" extrusionOk="0">
                    <a:moveTo>
                      <a:pt x="6735" y="1"/>
                    </a:moveTo>
                    <a:lnTo>
                      <a:pt x="1" y="6750"/>
                    </a:lnTo>
                    <a:lnTo>
                      <a:pt x="229" y="6964"/>
                    </a:lnTo>
                    <a:lnTo>
                      <a:pt x="6415" y="763"/>
                    </a:lnTo>
                    <a:lnTo>
                      <a:pt x="6415" y="13165"/>
                    </a:lnTo>
                    <a:lnTo>
                      <a:pt x="11458" y="13165"/>
                    </a:lnTo>
                    <a:lnTo>
                      <a:pt x="11458" y="24713"/>
                    </a:lnTo>
                    <a:lnTo>
                      <a:pt x="11778" y="24713"/>
                    </a:lnTo>
                    <a:lnTo>
                      <a:pt x="11778" y="12860"/>
                    </a:lnTo>
                    <a:lnTo>
                      <a:pt x="6735" y="12860"/>
                    </a:lnTo>
                    <a:lnTo>
                      <a:pt x="6735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48;p2"/>
              <p:cNvSpPr/>
              <p:nvPr/>
            </p:nvSpPr>
            <p:spPr>
              <a:xfrm>
                <a:off x="8698380" y="3916789"/>
                <a:ext cx="246869" cy="1226718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49;p2"/>
              <p:cNvSpPr/>
              <p:nvPr/>
            </p:nvSpPr>
            <p:spPr>
              <a:xfrm>
                <a:off x="8790871" y="3823684"/>
                <a:ext cx="246869" cy="1226718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5"/>
                    </a:lnTo>
                    <a:lnTo>
                      <a:pt x="5714" y="305"/>
                    </a:lnTo>
                    <a:lnTo>
                      <a:pt x="5714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0" name="Google Shape;50;p2"/>
            <p:cNvGrpSpPr/>
            <p:nvPr/>
          </p:nvGrpSpPr>
          <p:grpSpPr>
            <a:xfrm>
              <a:off x="7945225" y="4302000"/>
              <a:ext cx="904666" cy="726121"/>
              <a:chOff x="7945225" y="4302000"/>
              <a:chExt cx="904666" cy="726121"/>
            </a:xfrm>
          </p:grpSpPr>
          <p:sp>
            <p:nvSpPr>
              <p:cNvPr id="51" name="Google Shape;51;p2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52;p2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2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4" name="Google Shape;54;p2"/>
          <p:cNvSpPr txBox="1">
            <a:spLocks noGrp="1"/>
          </p:cNvSpPr>
          <p:nvPr>
            <p:ph type="ctrTitle"/>
          </p:nvPr>
        </p:nvSpPr>
        <p:spPr>
          <a:xfrm>
            <a:off x="1096850" y="816324"/>
            <a:ext cx="6974700" cy="232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55" name="Google Shape;55;p2"/>
          <p:cNvSpPr txBox="1">
            <a:spLocks noGrp="1"/>
          </p:cNvSpPr>
          <p:nvPr>
            <p:ph type="subTitle" idx="1"/>
          </p:nvPr>
        </p:nvSpPr>
        <p:spPr>
          <a:xfrm>
            <a:off x="1096850" y="3456250"/>
            <a:ext cx="48825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56" name="Google Shape;56;p2"/>
          <p:cNvGrpSpPr/>
          <p:nvPr/>
        </p:nvGrpSpPr>
        <p:grpSpPr>
          <a:xfrm>
            <a:off x="-309885" y="3617406"/>
            <a:ext cx="1448824" cy="2238804"/>
            <a:chOff x="-309885" y="3617406"/>
            <a:chExt cx="1448824" cy="2238804"/>
          </a:xfrm>
        </p:grpSpPr>
        <p:grpSp>
          <p:nvGrpSpPr>
            <p:cNvPr id="57" name="Google Shape;57;p2"/>
            <p:cNvGrpSpPr/>
            <p:nvPr/>
          </p:nvGrpSpPr>
          <p:grpSpPr>
            <a:xfrm>
              <a:off x="-277007" y="3870159"/>
              <a:ext cx="981772" cy="1986051"/>
              <a:chOff x="-293545" y="3454371"/>
              <a:chExt cx="981772" cy="1986051"/>
            </a:xfrm>
          </p:grpSpPr>
          <p:sp>
            <p:nvSpPr>
              <p:cNvPr id="58" name="Google Shape;58;p2"/>
              <p:cNvSpPr/>
              <p:nvPr/>
            </p:nvSpPr>
            <p:spPr>
              <a:xfrm rot="10800000">
                <a:off x="-293545" y="3454371"/>
                <a:ext cx="844677" cy="1985522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59;p2"/>
              <p:cNvSpPr/>
              <p:nvPr/>
            </p:nvSpPr>
            <p:spPr>
              <a:xfrm rot="10800000">
                <a:off x="-156450" y="3454901"/>
                <a:ext cx="844677" cy="1985522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0" name="Google Shape;60;p2"/>
            <p:cNvGrpSpPr/>
            <p:nvPr/>
          </p:nvGrpSpPr>
          <p:grpSpPr>
            <a:xfrm>
              <a:off x="363249" y="4906873"/>
              <a:ext cx="699940" cy="478601"/>
              <a:chOff x="39722" y="4349021"/>
              <a:chExt cx="1061964" cy="726143"/>
            </a:xfrm>
          </p:grpSpPr>
          <p:grpSp>
            <p:nvGrpSpPr>
              <p:cNvPr id="61" name="Google Shape;61;p2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62" name="Google Shape;62;p2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63" name="Google Shape;63;p2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64" name="Google Shape;64;p2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5" name="Google Shape;65;p2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" name="Google Shape;66;p2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" name="Google Shape;67;p2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8" name="Google Shape;68;p2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69" name="Google Shape;69;p2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0" name="Google Shape;70;p2"/>
            <p:cNvGrpSpPr/>
            <p:nvPr/>
          </p:nvGrpSpPr>
          <p:grpSpPr>
            <a:xfrm rot="-5400000">
              <a:off x="-461873" y="3769393"/>
              <a:ext cx="1351491" cy="1047516"/>
              <a:chOff x="-2460210" y="2758493"/>
              <a:chExt cx="1351491" cy="1047516"/>
            </a:xfrm>
          </p:grpSpPr>
          <p:sp>
            <p:nvSpPr>
              <p:cNvPr id="71" name="Google Shape;71;p2"/>
              <p:cNvSpPr/>
              <p:nvPr/>
            </p:nvSpPr>
            <p:spPr>
              <a:xfrm rot="-2700000">
                <a:off x="-2341816" y="31085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2"/>
              <p:cNvSpPr/>
              <p:nvPr/>
            </p:nvSpPr>
            <p:spPr>
              <a:xfrm rot="-2700000">
                <a:off x="-2157466" y="30323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2"/>
              <p:cNvSpPr/>
              <p:nvPr/>
            </p:nvSpPr>
            <p:spPr>
              <a:xfrm rot="-2700000">
                <a:off x="-1993591" y="29561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2"/>
              <p:cNvSpPr/>
              <p:nvPr/>
            </p:nvSpPr>
            <p:spPr>
              <a:xfrm rot="-2700000">
                <a:off x="-1809241" y="28799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5" name="Google Shape;75;p2"/>
            <p:cNvGrpSpPr/>
            <p:nvPr/>
          </p:nvGrpSpPr>
          <p:grpSpPr>
            <a:xfrm>
              <a:off x="438999" y="4567398"/>
              <a:ext cx="699940" cy="478601"/>
              <a:chOff x="39722" y="4349021"/>
              <a:chExt cx="1061964" cy="726143"/>
            </a:xfrm>
          </p:grpSpPr>
          <p:grpSp>
            <p:nvGrpSpPr>
              <p:cNvPr id="76" name="Google Shape;76;p2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77" name="Google Shape;77;p2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78" name="Google Shape;78;p2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79" name="Google Shape;79;p2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" name="Google Shape;80;p2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" name="Google Shape;81;p2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2" name="Google Shape;82;p2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3" name="Google Shape;83;p2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84" name="Google Shape;84;p2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5" name="Google Shape;85;p2"/>
            <p:cNvGrpSpPr/>
            <p:nvPr/>
          </p:nvGrpSpPr>
          <p:grpSpPr>
            <a:xfrm>
              <a:off x="-65076" y="4623886"/>
              <a:ext cx="699940" cy="478601"/>
              <a:chOff x="39722" y="4349021"/>
              <a:chExt cx="1061964" cy="726143"/>
            </a:xfrm>
          </p:grpSpPr>
          <p:grpSp>
            <p:nvGrpSpPr>
              <p:cNvPr id="86" name="Google Shape;86;p2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87" name="Google Shape;87;p2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88" name="Google Shape;88;p2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89" name="Google Shape;89;p2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0" name="Google Shape;90;p2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1" name="Google Shape;91;p2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2" name="Google Shape;92;p2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3" name="Google Shape;93;p2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94" name="Google Shape;94;p2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bg>
      <p:bgPr>
        <a:solidFill>
          <a:schemeClr val="dk2"/>
        </a:solidFill>
        <a:effectLst/>
      </p:bgPr>
    </p:bg>
    <p:spTree>
      <p:nvGrpSpPr>
        <p:cNvPr id="1" name="Shape 1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79" name="Google Shape;1379;p31"/>
          <p:cNvGrpSpPr/>
          <p:nvPr/>
        </p:nvGrpSpPr>
        <p:grpSpPr>
          <a:xfrm>
            <a:off x="8332551" y="-7"/>
            <a:ext cx="2386151" cy="3293873"/>
            <a:chOff x="8256351" y="-7"/>
            <a:chExt cx="2386151" cy="3293873"/>
          </a:xfrm>
        </p:grpSpPr>
        <p:pic>
          <p:nvPicPr>
            <p:cNvPr id="1380" name="Google Shape;1380;p31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 rot="5400000">
              <a:off x="7886227" y="537590"/>
              <a:ext cx="3126400" cy="238615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381" name="Google Shape;1381;p31"/>
            <p:cNvGrpSpPr/>
            <p:nvPr/>
          </p:nvGrpSpPr>
          <p:grpSpPr>
            <a:xfrm rot="10800000">
              <a:off x="8452444" y="-7"/>
              <a:ext cx="325154" cy="1788670"/>
              <a:chOff x="8869019" y="-622132"/>
              <a:chExt cx="325154" cy="1788670"/>
            </a:xfrm>
          </p:grpSpPr>
          <p:sp>
            <p:nvSpPr>
              <p:cNvPr id="1382" name="Google Shape;1382;p31"/>
              <p:cNvSpPr/>
              <p:nvPr/>
            </p:nvSpPr>
            <p:spPr>
              <a:xfrm rot="10800000">
                <a:off x="8869019" y="-622132"/>
                <a:ext cx="246869" cy="1703243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383" name="Google Shape;1383;p31"/>
              <p:cNvGrpSpPr/>
              <p:nvPr/>
            </p:nvGrpSpPr>
            <p:grpSpPr>
              <a:xfrm rot="1800062">
                <a:off x="9035610" y="1007995"/>
                <a:ext cx="134040" cy="134009"/>
                <a:chOff x="1101075" y="2142375"/>
                <a:chExt cx="439200" cy="439100"/>
              </a:xfrm>
            </p:grpSpPr>
            <p:sp>
              <p:nvSpPr>
                <p:cNvPr id="1384" name="Google Shape;1384;p31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40000">
                      <a:srgbClr val="FF9900">
                        <a:alpha val="4078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2698631" scaled="0"/>
                </a:gradFill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85" name="Google Shape;1385;p31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1386" name="Google Shape;1386;p31"/>
          <p:cNvGrpSpPr/>
          <p:nvPr/>
        </p:nvGrpSpPr>
        <p:grpSpPr>
          <a:xfrm>
            <a:off x="-213525" y="171225"/>
            <a:ext cx="439200" cy="439100"/>
            <a:chOff x="1101075" y="2142375"/>
            <a:chExt cx="439200" cy="439100"/>
          </a:xfrm>
        </p:grpSpPr>
        <p:sp>
          <p:nvSpPr>
            <p:cNvPr id="1387" name="Google Shape;1387;p31"/>
            <p:cNvSpPr/>
            <p:nvPr/>
          </p:nvSpPr>
          <p:spPr>
            <a:xfrm>
              <a:off x="1101075" y="2142375"/>
              <a:ext cx="439200" cy="439100"/>
            </a:xfrm>
            <a:custGeom>
              <a:avLst/>
              <a:gdLst/>
              <a:ahLst/>
              <a:cxnLst/>
              <a:rect l="l" t="t" r="r" b="b"/>
              <a:pathLst>
                <a:path w="17568" h="17564" extrusionOk="0">
                  <a:moveTo>
                    <a:pt x="8792" y="1291"/>
                  </a:moveTo>
                  <a:cubicBezTo>
                    <a:pt x="10711" y="1291"/>
                    <a:pt x="12631" y="2008"/>
                    <a:pt x="14094" y="3501"/>
                  </a:cubicBezTo>
                  <a:cubicBezTo>
                    <a:pt x="15526" y="4902"/>
                    <a:pt x="16303" y="6807"/>
                    <a:pt x="16303" y="8803"/>
                  </a:cubicBezTo>
                  <a:cubicBezTo>
                    <a:pt x="16303" y="10814"/>
                    <a:pt x="15526" y="12688"/>
                    <a:pt x="14094" y="14120"/>
                  </a:cubicBezTo>
                  <a:cubicBezTo>
                    <a:pt x="12692" y="15552"/>
                    <a:pt x="10788" y="16329"/>
                    <a:pt x="8792" y="16329"/>
                  </a:cubicBezTo>
                  <a:cubicBezTo>
                    <a:pt x="6780" y="16329"/>
                    <a:pt x="4906" y="15552"/>
                    <a:pt x="3474" y="14120"/>
                  </a:cubicBezTo>
                  <a:cubicBezTo>
                    <a:pt x="2042" y="12718"/>
                    <a:pt x="1265" y="10814"/>
                    <a:pt x="1265" y="8803"/>
                  </a:cubicBezTo>
                  <a:cubicBezTo>
                    <a:pt x="1265" y="6807"/>
                    <a:pt x="2042" y="4918"/>
                    <a:pt x="3474" y="3501"/>
                  </a:cubicBezTo>
                  <a:cubicBezTo>
                    <a:pt x="4937" y="2023"/>
                    <a:pt x="6857" y="1291"/>
                    <a:pt x="8792" y="1291"/>
                  </a:cubicBezTo>
                  <a:close/>
                  <a:moveTo>
                    <a:pt x="8784" y="0"/>
                  </a:moveTo>
                  <a:cubicBezTo>
                    <a:pt x="6537" y="0"/>
                    <a:pt x="4289" y="857"/>
                    <a:pt x="2575" y="2571"/>
                  </a:cubicBezTo>
                  <a:cubicBezTo>
                    <a:pt x="915" y="4232"/>
                    <a:pt x="1" y="6441"/>
                    <a:pt x="1" y="8788"/>
                  </a:cubicBezTo>
                  <a:cubicBezTo>
                    <a:pt x="1" y="11134"/>
                    <a:pt x="915" y="13343"/>
                    <a:pt x="2575" y="15004"/>
                  </a:cubicBezTo>
                  <a:cubicBezTo>
                    <a:pt x="4236" y="16649"/>
                    <a:pt x="6445" y="17563"/>
                    <a:pt x="8792" y="17563"/>
                  </a:cubicBezTo>
                  <a:cubicBezTo>
                    <a:pt x="11123" y="17563"/>
                    <a:pt x="13332" y="16649"/>
                    <a:pt x="14993" y="15004"/>
                  </a:cubicBezTo>
                  <a:cubicBezTo>
                    <a:pt x="16653" y="13343"/>
                    <a:pt x="17568" y="11134"/>
                    <a:pt x="17568" y="8788"/>
                  </a:cubicBezTo>
                  <a:cubicBezTo>
                    <a:pt x="17568" y="6441"/>
                    <a:pt x="16653" y="4232"/>
                    <a:pt x="14993" y="2571"/>
                  </a:cubicBezTo>
                  <a:cubicBezTo>
                    <a:pt x="13279" y="857"/>
                    <a:pt x="11031" y="0"/>
                    <a:pt x="8784" y="0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0C0A9E">
                    <a:alpha val="2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31"/>
            <p:cNvSpPr/>
            <p:nvPr/>
          </p:nvSpPr>
          <p:spPr>
            <a:xfrm>
              <a:off x="1189450" y="2242350"/>
              <a:ext cx="262850" cy="239700"/>
            </a:xfrm>
            <a:custGeom>
              <a:avLst/>
              <a:gdLst/>
              <a:ahLst/>
              <a:cxnLst/>
              <a:rect l="l" t="t" r="r" b="b"/>
              <a:pathLst>
                <a:path w="10514" h="9588" extrusionOk="0">
                  <a:moveTo>
                    <a:pt x="5257" y="1269"/>
                  </a:moveTo>
                  <a:cubicBezTo>
                    <a:pt x="6171" y="1269"/>
                    <a:pt x="7054" y="1604"/>
                    <a:pt x="7771" y="2290"/>
                  </a:cubicBezTo>
                  <a:cubicBezTo>
                    <a:pt x="9127" y="3692"/>
                    <a:pt x="9127" y="5931"/>
                    <a:pt x="7771" y="7302"/>
                  </a:cubicBezTo>
                  <a:cubicBezTo>
                    <a:pt x="7070" y="7988"/>
                    <a:pt x="6159" y="8331"/>
                    <a:pt x="5253" y="8331"/>
                  </a:cubicBezTo>
                  <a:cubicBezTo>
                    <a:pt x="4346" y="8331"/>
                    <a:pt x="3444" y="7988"/>
                    <a:pt x="2758" y="7302"/>
                  </a:cubicBezTo>
                  <a:cubicBezTo>
                    <a:pt x="1387" y="5916"/>
                    <a:pt x="1387" y="3661"/>
                    <a:pt x="2758" y="2290"/>
                  </a:cubicBezTo>
                  <a:cubicBezTo>
                    <a:pt x="3444" y="1604"/>
                    <a:pt x="4342" y="1269"/>
                    <a:pt x="5257" y="1269"/>
                  </a:cubicBezTo>
                  <a:close/>
                  <a:moveTo>
                    <a:pt x="5255" y="1"/>
                  </a:moveTo>
                  <a:cubicBezTo>
                    <a:pt x="4026" y="1"/>
                    <a:pt x="2796" y="469"/>
                    <a:pt x="1859" y="1406"/>
                  </a:cubicBezTo>
                  <a:cubicBezTo>
                    <a:pt x="0" y="3265"/>
                    <a:pt x="0" y="6312"/>
                    <a:pt x="1859" y="8186"/>
                  </a:cubicBezTo>
                  <a:cubicBezTo>
                    <a:pt x="2788" y="9116"/>
                    <a:pt x="4038" y="9588"/>
                    <a:pt x="5257" y="9588"/>
                  </a:cubicBezTo>
                  <a:cubicBezTo>
                    <a:pt x="6491" y="9588"/>
                    <a:pt x="7710" y="9131"/>
                    <a:pt x="8639" y="8186"/>
                  </a:cubicBezTo>
                  <a:cubicBezTo>
                    <a:pt x="10513" y="6312"/>
                    <a:pt x="10513" y="3265"/>
                    <a:pt x="8639" y="1406"/>
                  </a:cubicBezTo>
                  <a:cubicBezTo>
                    <a:pt x="7710" y="469"/>
                    <a:pt x="6483" y="1"/>
                    <a:pt x="5255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0C0A9E">
                    <a:alpha val="2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89" name="Google Shape;1389;p31"/>
          <p:cNvGrpSpPr/>
          <p:nvPr/>
        </p:nvGrpSpPr>
        <p:grpSpPr>
          <a:xfrm>
            <a:off x="-1262974" y="3161328"/>
            <a:ext cx="4822591" cy="2934500"/>
            <a:chOff x="-1186774" y="3161328"/>
            <a:chExt cx="4822591" cy="2934500"/>
          </a:xfrm>
        </p:grpSpPr>
        <p:pic>
          <p:nvPicPr>
            <p:cNvPr id="1390" name="Google Shape;1390;p31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 rot="5400000">
              <a:off x="-1534175" y="3508728"/>
              <a:ext cx="2934500" cy="22396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91" name="Google Shape;1391;p31"/>
            <p:cNvSpPr/>
            <p:nvPr/>
          </p:nvSpPr>
          <p:spPr>
            <a:xfrm rot="-5400000">
              <a:off x="-184180" y="3596444"/>
              <a:ext cx="503090" cy="2327806"/>
            </a:xfrm>
            <a:custGeom>
              <a:avLst/>
              <a:gdLst/>
              <a:ahLst/>
              <a:cxnLst/>
              <a:rect l="l" t="t" r="r" b="b"/>
              <a:pathLst>
                <a:path w="12266" h="56755" extrusionOk="0">
                  <a:moveTo>
                    <a:pt x="6811" y="1"/>
                  </a:moveTo>
                  <a:lnTo>
                    <a:pt x="2133" y="4663"/>
                  </a:lnTo>
                  <a:lnTo>
                    <a:pt x="2133" y="16836"/>
                  </a:lnTo>
                  <a:lnTo>
                    <a:pt x="2438" y="16836"/>
                  </a:lnTo>
                  <a:lnTo>
                    <a:pt x="2438" y="4800"/>
                  </a:lnTo>
                  <a:lnTo>
                    <a:pt x="6475" y="747"/>
                  </a:lnTo>
                  <a:lnTo>
                    <a:pt x="6475" y="11793"/>
                  </a:lnTo>
                  <a:lnTo>
                    <a:pt x="11534" y="11793"/>
                  </a:lnTo>
                  <a:lnTo>
                    <a:pt x="8197" y="15130"/>
                  </a:lnTo>
                  <a:lnTo>
                    <a:pt x="11640" y="18573"/>
                  </a:lnTo>
                  <a:lnTo>
                    <a:pt x="5668" y="24546"/>
                  </a:lnTo>
                  <a:lnTo>
                    <a:pt x="5668" y="41686"/>
                  </a:lnTo>
                  <a:lnTo>
                    <a:pt x="0" y="47369"/>
                  </a:lnTo>
                  <a:lnTo>
                    <a:pt x="0" y="56754"/>
                  </a:lnTo>
                  <a:lnTo>
                    <a:pt x="305" y="56754"/>
                  </a:lnTo>
                  <a:lnTo>
                    <a:pt x="305" y="47476"/>
                  </a:lnTo>
                  <a:lnTo>
                    <a:pt x="5973" y="41823"/>
                  </a:lnTo>
                  <a:lnTo>
                    <a:pt x="5973" y="24683"/>
                  </a:lnTo>
                  <a:lnTo>
                    <a:pt x="12082" y="18573"/>
                  </a:lnTo>
                  <a:lnTo>
                    <a:pt x="8639" y="15130"/>
                  </a:lnTo>
                  <a:lnTo>
                    <a:pt x="12265" y="11488"/>
                  </a:lnTo>
                  <a:lnTo>
                    <a:pt x="6811" y="11488"/>
                  </a:lnTo>
                  <a:lnTo>
                    <a:pt x="6811" y="1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9900FF">
                    <a:alpha val="28627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92" name="Google Shape;1392;p31"/>
            <p:cNvGrpSpPr/>
            <p:nvPr/>
          </p:nvGrpSpPr>
          <p:grpSpPr>
            <a:xfrm>
              <a:off x="58899" y="4608583"/>
              <a:ext cx="604346" cy="657081"/>
              <a:chOff x="58899" y="4608583"/>
              <a:chExt cx="604346" cy="657081"/>
            </a:xfrm>
          </p:grpSpPr>
          <p:grpSp>
            <p:nvGrpSpPr>
              <p:cNvPr id="1393" name="Google Shape;1393;p31"/>
              <p:cNvGrpSpPr/>
              <p:nvPr/>
            </p:nvGrpSpPr>
            <p:grpSpPr>
              <a:xfrm rot="10800000">
                <a:off x="58899" y="4608583"/>
                <a:ext cx="328346" cy="328531"/>
                <a:chOff x="3678700" y="407275"/>
                <a:chExt cx="708100" cy="708500"/>
              </a:xfrm>
            </p:grpSpPr>
            <p:sp>
              <p:nvSpPr>
                <p:cNvPr id="1394" name="Google Shape;1394;p31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5" name="Google Shape;1395;p31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5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6" name="Google Shape;1396;p31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7" name="Google Shape;1397;p31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81" extrusionOk="0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8" name="Google Shape;1398;p31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9" name="Google Shape;1399;p31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80" h="9981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0" name="Google Shape;1400;p31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401" name="Google Shape;1401;p31"/>
              <p:cNvGrpSpPr/>
              <p:nvPr/>
            </p:nvGrpSpPr>
            <p:grpSpPr>
              <a:xfrm rot="10800000">
                <a:off x="334899" y="4608583"/>
                <a:ext cx="328346" cy="328531"/>
                <a:chOff x="3678700" y="407275"/>
                <a:chExt cx="708100" cy="708500"/>
              </a:xfrm>
            </p:grpSpPr>
            <p:sp>
              <p:nvSpPr>
                <p:cNvPr id="1402" name="Google Shape;1402;p31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3" name="Google Shape;1403;p31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5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4" name="Google Shape;1404;p31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5" name="Google Shape;1405;p31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81" extrusionOk="0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6" name="Google Shape;1406;p31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7" name="Google Shape;1407;p31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80" h="9981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8" name="Google Shape;1408;p31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409" name="Google Shape;1409;p31"/>
              <p:cNvGrpSpPr/>
              <p:nvPr/>
            </p:nvGrpSpPr>
            <p:grpSpPr>
              <a:xfrm rot="10800000">
                <a:off x="282574" y="4937133"/>
                <a:ext cx="328346" cy="328531"/>
                <a:chOff x="3678700" y="407275"/>
                <a:chExt cx="708100" cy="708500"/>
              </a:xfrm>
            </p:grpSpPr>
            <p:sp>
              <p:nvSpPr>
                <p:cNvPr id="1410" name="Google Shape;1410;p31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1" name="Google Shape;1411;p31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5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2" name="Google Shape;1412;p31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3" name="Google Shape;1413;p31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81" extrusionOk="0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4" name="Google Shape;1414;p31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5" name="Google Shape;1415;p31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80" h="9981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6" name="Google Shape;1416;p31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417" name="Google Shape;1417;p31"/>
            <p:cNvGrpSpPr/>
            <p:nvPr/>
          </p:nvGrpSpPr>
          <p:grpSpPr>
            <a:xfrm>
              <a:off x="-923150" y="4796551"/>
              <a:ext cx="4558967" cy="134100"/>
              <a:chOff x="796100" y="3019701"/>
              <a:chExt cx="4558967" cy="134100"/>
            </a:xfrm>
          </p:grpSpPr>
          <p:sp>
            <p:nvSpPr>
              <p:cNvPr id="1418" name="Google Shape;1418;p31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419" name="Google Shape;1419;p31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420" name="Google Shape;1420;p31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3"/>
          <p:cNvSpPr txBox="1">
            <a:spLocks noGrp="1"/>
          </p:cNvSpPr>
          <p:nvPr>
            <p:ph type="title"/>
          </p:nvPr>
        </p:nvSpPr>
        <p:spPr>
          <a:xfrm>
            <a:off x="720000" y="2079325"/>
            <a:ext cx="5598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97" name="Google Shape;97;p3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1025725"/>
            <a:ext cx="1702500" cy="9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200"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98" name="Google Shape;98;p3"/>
          <p:cNvSpPr txBox="1">
            <a:spLocks noGrp="1"/>
          </p:cNvSpPr>
          <p:nvPr>
            <p:ph type="subTitle" idx="1"/>
          </p:nvPr>
        </p:nvSpPr>
        <p:spPr>
          <a:xfrm>
            <a:off x="720000" y="3252375"/>
            <a:ext cx="5598000" cy="45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99" name="Google Shape;99;p3"/>
          <p:cNvGrpSpPr/>
          <p:nvPr/>
        </p:nvGrpSpPr>
        <p:grpSpPr>
          <a:xfrm>
            <a:off x="-539206" y="-1717975"/>
            <a:ext cx="4397193" cy="4171657"/>
            <a:chOff x="-494406" y="-1584825"/>
            <a:chExt cx="4397193" cy="4171657"/>
          </a:xfrm>
        </p:grpSpPr>
        <p:grpSp>
          <p:nvGrpSpPr>
            <p:cNvPr id="100" name="Google Shape;100;p3"/>
            <p:cNvGrpSpPr/>
            <p:nvPr/>
          </p:nvGrpSpPr>
          <p:grpSpPr>
            <a:xfrm>
              <a:off x="-494406" y="-252396"/>
              <a:ext cx="1741563" cy="1288563"/>
              <a:chOff x="-494406" y="-252396"/>
              <a:chExt cx="1741563" cy="1288563"/>
            </a:xfrm>
          </p:grpSpPr>
          <p:sp>
            <p:nvSpPr>
              <p:cNvPr id="101" name="Google Shape;101;p3"/>
              <p:cNvSpPr/>
              <p:nvPr/>
            </p:nvSpPr>
            <p:spPr>
              <a:xfrm rot="2700000">
                <a:off x="-315569" y="-53821"/>
                <a:ext cx="930891" cy="891412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8000">
                    <a:schemeClr val="lt1"/>
                  </a:gs>
                  <a:gs pos="56000">
                    <a:srgbClr val="FFFFFF">
                      <a:alpha val="0"/>
                    </a:srgbClr>
                  </a:gs>
                  <a:gs pos="74000">
                    <a:schemeClr val="lt1"/>
                  </a:gs>
                  <a:gs pos="100000">
                    <a:srgbClr val="0C0A9E">
                      <a:alpha val="2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3"/>
              <p:cNvSpPr/>
              <p:nvPr/>
            </p:nvSpPr>
            <p:spPr>
              <a:xfrm rot="2700000">
                <a:off x="137431" y="-53821"/>
                <a:ext cx="930891" cy="891412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8000">
                    <a:schemeClr val="lt1"/>
                  </a:gs>
                  <a:gs pos="56000">
                    <a:srgbClr val="FFFFFF">
                      <a:alpha val="0"/>
                    </a:srgbClr>
                  </a:gs>
                  <a:gs pos="74000">
                    <a:schemeClr val="lt1"/>
                  </a:gs>
                  <a:gs pos="100000">
                    <a:srgbClr val="0C0A9E">
                      <a:alpha val="2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3" name="Google Shape;103;p3"/>
            <p:cNvGrpSpPr/>
            <p:nvPr/>
          </p:nvGrpSpPr>
          <p:grpSpPr>
            <a:xfrm>
              <a:off x="245875" y="-51824"/>
              <a:ext cx="208200" cy="1824700"/>
              <a:chOff x="1040050" y="3812126"/>
              <a:chExt cx="208200" cy="1824700"/>
            </a:xfrm>
          </p:grpSpPr>
          <p:sp>
            <p:nvSpPr>
              <p:cNvPr id="104" name="Google Shape;104;p3"/>
              <p:cNvSpPr/>
              <p:nvPr/>
            </p:nvSpPr>
            <p:spPr>
              <a:xfrm>
                <a:off x="1040050" y="3812126"/>
                <a:ext cx="12550" cy="1824700"/>
              </a:xfrm>
              <a:custGeom>
                <a:avLst/>
                <a:gdLst/>
                <a:ahLst/>
                <a:cxnLst/>
                <a:rect l="l" t="t" r="r" b="b"/>
                <a:pathLst>
                  <a:path w="306" h="27731" extrusionOk="0">
                    <a:moveTo>
                      <a:pt x="1" y="1"/>
                    </a:moveTo>
                    <a:lnTo>
                      <a:pt x="1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105;p3"/>
              <p:cNvSpPr/>
              <p:nvPr/>
            </p:nvSpPr>
            <p:spPr>
              <a:xfrm>
                <a:off x="1235741" y="3812126"/>
                <a:ext cx="12509" cy="1824700"/>
              </a:xfrm>
              <a:custGeom>
                <a:avLst/>
                <a:gdLst/>
                <a:ahLst/>
                <a:cxnLst/>
                <a:rect l="l" t="t" r="r" b="b"/>
                <a:pathLst>
                  <a:path w="305" h="27731" extrusionOk="0">
                    <a:moveTo>
                      <a:pt x="0" y="1"/>
                    </a:moveTo>
                    <a:lnTo>
                      <a:pt x="0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6" name="Google Shape;106;p3"/>
            <p:cNvGrpSpPr/>
            <p:nvPr/>
          </p:nvGrpSpPr>
          <p:grpSpPr>
            <a:xfrm>
              <a:off x="441574" y="-36652"/>
              <a:ext cx="699940" cy="478601"/>
              <a:chOff x="39722" y="4349021"/>
              <a:chExt cx="1061964" cy="726143"/>
            </a:xfrm>
          </p:grpSpPr>
          <p:grpSp>
            <p:nvGrpSpPr>
              <p:cNvPr id="107" name="Google Shape;107;p3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108" name="Google Shape;108;p3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09" name="Google Shape;109;p3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110" name="Google Shape;110;p3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1" name="Google Shape;111;p3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2" name="Google Shape;112;p3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" name="Google Shape;113;p3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" name="Google Shape;114;p3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115" name="Google Shape;115;p3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6" name="Google Shape;116;p3"/>
            <p:cNvGrpSpPr/>
            <p:nvPr/>
          </p:nvGrpSpPr>
          <p:grpSpPr>
            <a:xfrm>
              <a:off x="955673" y="11"/>
              <a:ext cx="592576" cy="405260"/>
              <a:chOff x="39722" y="4349021"/>
              <a:chExt cx="1061964" cy="726143"/>
            </a:xfrm>
          </p:grpSpPr>
          <p:grpSp>
            <p:nvGrpSpPr>
              <p:cNvPr id="117" name="Google Shape;117;p3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118" name="Google Shape;118;p3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19" name="Google Shape;119;p3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120" name="Google Shape;120;p3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1" name="Google Shape;121;p3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2" name="Google Shape;122;p3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3" name="Google Shape;123;p3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4" name="Google Shape;124;p3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125" name="Google Shape;125;p3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6" name="Google Shape;126;p3"/>
            <p:cNvGrpSpPr/>
            <p:nvPr/>
          </p:nvGrpSpPr>
          <p:grpSpPr>
            <a:xfrm>
              <a:off x="-1" y="621223"/>
              <a:ext cx="699940" cy="478601"/>
              <a:chOff x="39722" y="4349021"/>
              <a:chExt cx="1061964" cy="726143"/>
            </a:xfrm>
          </p:grpSpPr>
          <p:grpSp>
            <p:nvGrpSpPr>
              <p:cNvPr id="127" name="Google Shape;127;p3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128" name="Google Shape;128;p3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29" name="Google Shape;129;p3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130" name="Google Shape;130;p3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1" name="Google Shape;131;p3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2" name="Google Shape;132;p3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3" name="Google Shape;133;p3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4" name="Google Shape;134;p3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135" name="Google Shape;135;p3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6" name="Google Shape;136;p3"/>
            <p:cNvGrpSpPr/>
            <p:nvPr/>
          </p:nvGrpSpPr>
          <p:grpSpPr>
            <a:xfrm rot="-8100000">
              <a:off x="540898" y="-1172741"/>
              <a:ext cx="2552124" cy="3347490"/>
              <a:chOff x="2976325" y="908175"/>
              <a:chExt cx="4028179" cy="5283555"/>
            </a:xfrm>
          </p:grpSpPr>
          <p:sp>
            <p:nvSpPr>
              <p:cNvPr id="137" name="Google Shape;137;p3"/>
              <p:cNvSpPr/>
              <p:nvPr/>
            </p:nvSpPr>
            <p:spPr>
              <a:xfrm>
                <a:off x="3851189" y="1072525"/>
                <a:ext cx="3153315" cy="5119205"/>
              </a:xfrm>
              <a:custGeom>
                <a:avLst/>
                <a:gdLst/>
                <a:ahLst/>
                <a:cxnLst/>
                <a:rect l="l" t="t" r="r" b="b"/>
                <a:pathLst>
                  <a:path w="76882" h="124813" extrusionOk="0">
                    <a:moveTo>
                      <a:pt x="76668" y="0"/>
                    </a:moveTo>
                    <a:lnTo>
                      <a:pt x="63260" y="13408"/>
                    </a:lnTo>
                    <a:cubicBezTo>
                      <a:pt x="62879" y="13789"/>
                      <a:pt x="62879" y="14398"/>
                      <a:pt x="63260" y="14779"/>
                    </a:cubicBezTo>
                    <a:lnTo>
                      <a:pt x="69857" y="21376"/>
                    </a:lnTo>
                    <a:cubicBezTo>
                      <a:pt x="70116" y="21620"/>
                      <a:pt x="70116" y="22046"/>
                      <a:pt x="69857" y="22305"/>
                    </a:cubicBezTo>
                    <a:lnTo>
                      <a:pt x="46546" y="45616"/>
                    </a:lnTo>
                    <a:cubicBezTo>
                      <a:pt x="46417" y="45738"/>
                      <a:pt x="46245" y="45799"/>
                      <a:pt x="46074" y="45799"/>
                    </a:cubicBezTo>
                    <a:cubicBezTo>
                      <a:pt x="45903" y="45799"/>
                      <a:pt x="45731" y="45738"/>
                      <a:pt x="45602" y="45616"/>
                    </a:cubicBezTo>
                    <a:lnTo>
                      <a:pt x="39020" y="39019"/>
                    </a:lnTo>
                    <a:cubicBezTo>
                      <a:pt x="38822" y="38836"/>
                      <a:pt x="38593" y="38745"/>
                      <a:pt x="38334" y="38745"/>
                    </a:cubicBezTo>
                    <a:cubicBezTo>
                      <a:pt x="38060" y="38745"/>
                      <a:pt x="37831" y="38836"/>
                      <a:pt x="37649" y="39019"/>
                    </a:cubicBezTo>
                    <a:lnTo>
                      <a:pt x="23357" y="53311"/>
                    </a:lnTo>
                    <a:cubicBezTo>
                      <a:pt x="22976" y="53691"/>
                      <a:pt x="22976" y="54301"/>
                      <a:pt x="23357" y="54682"/>
                    </a:cubicBezTo>
                    <a:lnTo>
                      <a:pt x="40833" y="72142"/>
                    </a:lnTo>
                    <a:cubicBezTo>
                      <a:pt x="40939" y="72279"/>
                      <a:pt x="41016" y="72432"/>
                      <a:pt x="41016" y="72614"/>
                    </a:cubicBezTo>
                    <a:cubicBezTo>
                      <a:pt x="41016" y="72812"/>
                      <a:pt x="40955" y="72965"/>
                      <a:pt x="40833" y="73102"/>
                    </a:cubicBezTo>
                    <a:lnTo>
                      <a:pt x="27090" y="86830"/>
                    </a:lnTo>
                    <a:cubicBezTo>
                      <a:pt x="26907" y="87028"/>
                      <a:pt x="26816" y="87256"/>
                      <a:pt x="26816" y="87515"/>
                    </a:cubicBezTo>
                    <a:lnTo>
                      <a:pt x="26816" y="96276"/>
                    </a:lnTo>
                    <a:cubicBezTo>
                      <a:pt x="26816" y="96459"/>
                      <a:pt x="26755" y="96611"/>
                      <a:pt x="26618" y="96748"/>
                    </a:cubicBezTo>
                    <a:lnTo>
                      <a:pt x="13225" y="110140"/>
                    </a:lnTo>
                    <a:cubicBezTo>
                      <a:pt x="13103" y="110270"/>
                      <a:pt x="12940" y="110335"/>
                      <a:pt x="12772" y="110335"/>
                    </a:cubicBezTo>
                    <a:cubicBezTo>
                      <a:pt x="12604" y="110335"/>
                      <a:pt x="12433" y="110270"/>
                      <a:pt x="12296" y="110140"/>
                    </a:cubicBezTo>
                    <a:lnTo>
                      <a:pt x="7618" y="105448"/>
                    </a:lnTo>
                    <a:cubicBezTo>
                      <a:pt x="7428" y="105257"/>
                      <a:pt x="7180" y="105162"/>
                      <a:pt x="6933" y="105162"/>
                    </a:cubicBezTo>
                    <a:cubicBezTo>
                      <a:pt x="6685" y="105162"/>
                      <a:pt x="6438" y="105257"/>
                      <a:pt x="6247" y="105448"/>
                    </a:cubicBezTo>
                    <a:lnTo>
                      <a:pt x="381" y="111314"/>
                    </a:lnTo>
                    <a:cubicBezTo>
                      <a:pt x="1" y="111695"/>
                      <a:pt x="1" y="112304"/>
                      <a:pt x="381" y="112685"/>
                    </a:cubicBezTo>
                    <a:lnTo>
                      <a:pt x="5059" y="117378"/>
                    </a:lnTo>
                    <a:cubicBezTo>
                      <a:pt x="5181" y="117515"/>
                      <a:pt x="5257" y="117667"/>
                      <a:pt x="5257" y="117850"/>
                    </a:cubicBezTo>
                    <a:cubicBezTo>
                      <a:pt x="5257" y="118048"/>
                      <a:pt x="5196" y="118200"/>
                      <a:pt x="5059" y="118322"/>
                    </a:cubicBezTo>
                    <a:lnTo>
                      <a:pt x="3231" y="120150"/>
                    </a:lnTo>
                    <a:cubicBezTo>
                      <a:pt x="2850" y="120531"/>
                      <a:pt x="2850" y="121141"/>
                      <a:pt x="3231" y="121522"/>
                    </a:cubicBezTo>
                    <a:lnTo>
                      <a:pt x="5059" y="123365"/>
                    </a:lnTo>
                    <a:cubicBezTo>
                      <a:pt x="5333" y="123609"/>
                      <a:pt x="5333" y="124020"/>
                      <a:pt x="5059" y="124295"/>
                    </a:cubicBezTo>
                    <a:cubicBezTo>
                      <a:pt x="4914" y="124432"/>
                      <a:pt x="4754" y="124489"/>
                      <a:pt x="4602" y="124489"/>
                    </a:cubicBezTo>
                    <a:cubicBezTo>
                      <a:pt x="4449" y="124489"/>
                      <a:pt x="4305" y="124432"/>
                      <a:pt x="4190" y="124340"/>
                    </a:cubicBezTo>
                    <a:cubicBezTo>
                      <a:pt x="3962" y="124173"/>
                      <a:pt x="3825" y="123838"/>
                      <a:pt x="4038" y="123487"/>
                    </a:cubicBezTo>
                    <a:lnTo>
                      <a:pt x="3764" y="123335"/>
                    </a:lnTo>
                    <a:lnTo>
                      <a:pt x="3764" y="123335"/>
                    </a:lnTo>
                    <a:cubicBezTo>
                      <a:pt x="3459" y="123838"/>
                      <a:pt x="3672" y="124356"/>
                      <a:pt x="3992" y="124599"/>
                    </a:cubicBezTo>
                    <a:cubicBezTo>
                      <a:pt x="4175" y="124736"/>
                      <a:pt x="4373" y="124813"/>
                      <a:pt x="4602" y="124813"/>
                    </a:cubicBezTo>
                    <a:cubicBezTo>
                      <a:pt x="4830" y="124813"/>
                      <a:pt x="5059" y="124736"/>
                      <a:pt x="5272" y="124477"/>
                    </a:cubicBezTo>
                    <a:cubicBezTo>
                      <a:pt x="5455" y="124295"/>
                      <a:pt x="5562" y="124066"/>
                      <a:pt x="5562" y="123792"/>
                    </a:cubicBezTo>
                    <a:cubicBezTo>
                      <a:pt x="5562" y="123533"/>
                      <a:pt x="5455" y="123304"/>
                      <a:pt x="5272" y="123106"/>
                    </a:cubicBezTo>
                    <a:lnTo>
                      <a:pt x="3444" y="121278"/>
                    </a:lnTo>
                    <a:cubicBezTo>
                      <a:pt x="3170" y="121034"/>
                      <a:pt x="3170" y="120623"/>
                      <a:pt x="3444" y="120349"/>
                    </a:cubicBezTo>
                    <a:lnTo>
                      <a:pt x="5272" y="118520"/>
                    </a:lnTo>
                    <a:cubicBezTo>
                      <a:pt x="5455" y="118337"/>
                      <a:pt x="5562" y="118094"/>
                      <a:pt x="5562" y="117835"/>
                    </a:cubicBezTo>
                    <a:cubicBezTo>
                      <a:pt x="5562" y="117576"/>
                      <a:pt x="5455" y="117332"/>
                      <a:pt x="5272" y="117149"/>
                    </a:cubicBezTo>
                    <a:lnTo>
                      <a:pt x="579" y="112456"/>
                    </a:lnTo>
                    <a:cubicBezTo>
                      <a:pt x="320" y="112213"/>
                      <a:pt x="320" y="111801"/>
                      <a:pt x="579" y="111527"/>
                    </a:cubicBezTo>
                    <a:lnTo>
                      <a:pt x="6445" y="105661"/>
                    </a:lnTo>
                    <a:cubicBezTo>
                      <a:pt x="6575" y="105532"/>
                      <a:pt x="6742" y="105467"/>
                      <a:pt x="6912" y="105467"/>
                    </a:cubicBezTo>
                    <a:cubicBezTo>
                      <a:pt x="7081" y="105467"/>
                      <a:pt x="7253" y="105532"/>
                      <a:pt x="7390" y="105661"/>
                    </a:cubicBezTo>
                    <a:lnTo>
                      <a:pt x="12067" y="110354"/>
                    </a:lnTo>
                    <a:cubicBezTo>
                      <a:pt x="12265" y="110537"/>
                      <a:pt x="12494" y="110643"/>
                      <a:pt x="12753" y="110643"/>
                    </a:cubicBezTo>
                    <a:cubicBezTo>
                      <a:pt x="13027" y="110643"/>
                      <a:pt x="13256" y="110537"/>
                      <a:pt x="13439" y="110354"/>
                    </a:cubicBezTo>
                    <a:lnTo>
                      <a:pt x="26831" y="96961"/>
                    </a:lnTo>
                    <a:cubicBezTo>
                      <a:pt x="27014" y="96779"/>
                      <a:pt x="27120" y="96550"/>
                      <a:pt x="27120" y="96276"/>
                    </a:cubicBezTo>
                    <a:lnTo>
                      <a:pt x="27120" y="87469"/>
                    </a:lnTo>
                    <a:cubicBezTo>
                      <a:pt x="27120" y="87287"/>
                      <a:pt x="27166" y="87134"/>
                      <a:pt x="27303" y="86997"/>
                    </a:cubicBezTo>
                    <a:lnTo>
                      <a:pt x="41031" y="73270"/>
                    </a:lnTo>
                    <a:cubicBezTo>
                      <a:pt x="41412" y="72889"/>
                      <a:pt x="41412" y="72279"/>
                      <a:pt x="41031" y="71898"/>
                    </a:cubicBezTo>
                    <a:lnTo>
                      <a:pt x="23571" y="54438"/>
                    </a:lnTo>
                    <a:cubicBezTo>
                      <a:pt x="23312" y="54194"/>
                      <a:pt x="23312" y="53768"/>
                      <a:pt x="23571" y="53509"/>
                    </a:cubicBezTo>
                    <a:lnTo>
                      <a:pt x="37862" y="39217"/>
                    </a:lnTo>
                    <a:cubicBezTo>
                      <a:pt x="37984" y="39095"/>
                      <a:pt x="38155" y="39035"/>
                      <a:pt x="38327" y="39035"/>
                    </a:cubicBezTo>
                    <a:cubicBezTo>
                      <a:pt x="38498" y="39035"/>
                      <a:pt x="38669" y="39095"/>
                      <a:pt x="38791" y="39217"/>
                    </a:cubicBezTo>
                    <a:lnTo>
                      <a:pt x="45373" y="45830"/>
                    </a:lnTo>
                    <a:cubicBezTo>
                      <a:pt x="45571" y="46013"/>
                      <a:pt x="45800" y="46119"/>
                      <a:pt x="46059" y="46119"/>
                    </a:cubicBezTo>
                    <a:cubicBezTo>
                      <a:pt x="46333" y="46119"/>
                      <a:pt x="46562" y="46013"/>
                      <a:pt x="46744" y="45830"/>
                    </a:cubicBezTo>
                    <a:lnTo>
                      <a:pt x="70055" y="22519"/>
                    </a:lnTo>
                    <a:cubicBezTo>
                      <a:pt x="70436" y="22138"/>
                      <a:pt x="70436" y="21528"/>
                      <a:pt x="70055" y="21148"/>
                    </a:cubicBezTo>
                    <a:lnTo>
                      <a:pt x="63473" y="14550"/>
                    </a:lnTo>
                    <a:cubicBezTo>
                      <a:pt x="63199" y="14307"/>
                      <a:pt x="63199" y="13895"/>
                      <a:pt x="63473" y="13621"/>
                    </a:cubicBezTo>
                    <a:lnTo>
                      <a:pt x="76881" y="213"/>
                    </a:lnTo>
                    <a:lnTo>
                      <a:pt x="7666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38;p3"/>
              <p:cNvSpPr/>
              <p:nvPr/>
            </p:nvSpPr>
            <p:spPr>
              <a:xfrm>
                <a:off x="3934943" y="908175"/>
                <a:ext cx="2925190" cy="3057668"/>
              </a:xfrm>
              <a:custGeom>
                <a:avLst/>
                <a:gdLst/>
                <a:ahLst/>
                <a:cxnLst/>
                <a:rect l="l" t="t" r="r" b="b"/>
                <a:pathLst>
                  <a:path w="71320" h="74550" extrusionOk="0">
                    <a:moveTo>
                      <a:pt x="71091" y="0"/>
                    </a:moveTo>
                    <a:lnTo>
                      <a:pt x="59679" y="11397"/>
                    </a:lnTo>
                    <a:lnTo>
                      <a:pt x="54895" y="11397"/>
                    </a:lnTo>
                    <a:lnTo>
                      <a:pt x="41015" y="25307"/>
                    </a:lnTo>
                    <a:lnTo>
                      <a:pt x="40954" y="25337"/>
                    </a:lnTo>
                    <a:lnTo>
                      <a:pt x="40954" y="42325"/>
                    </a:lnTo>
                    <a:lnTo>
                      <a:pt x="31767" y="51528"/>
                    </a:lnTo>
                    <a:lnTo>
                      <a:pt x="31721" y="51574"/>
                    </a:lnTo>
                    <a:lnTo>
                      <a:pt x="31721" y="59237"/>
                    </a:lnTo>
                    <a:lnTo>
                      <a:pt x="22824" y="68135"/>
                    </a:lnTo>
                    <a:lnTo>
                      <a:pt x="6186" y="68135"/>
                    </a:lnTo>
                    <a:lnTo>
                      <a:pt x="0" y="74321"/>
                    </a:lnTo>
                    <a:lnTo>
                      <a:pt x="229" y="74549"/>
                    </a:lnTo>
                    <a:lnTo>
                      <a:pt x="6323" y="68455"/>
                    </a:lnTo>
                    <a:lnTo>
                      <a:pt x="22945" y="68455"/>
                    </a:lnTo>
                    <a:lnTo>
                      <a:pt x="31980" y="59420"/>
                    </a:lnTo>
                    <a:lnTo>
                      <a:pt x="32026" y="59374"/>
                    </a:lnTo>
                    <a:lnTo>
                      <a:pt x="32026" y="51695"/>
                    </a:lnTo>
                    <a:lnTo>
                      <a:pt x="41229" y="42508"/>
                    </a:lnTo>
                    <a:lnTo>
                      <a:pt x="41259" y="42463"/>
                    </a:lnTo>
                    <a:lnTo>
                      <a:pt x="41259" y="25475"/>
                    </a:lnTo>
                    <a:lnTo>
                      <a:pt x="55032" y="11732"/>
                    </a:lnTo>
                    <a:lnTo>
                      <a:pt x="59786" y="11732"/>
                    </a:lnTo>
                    <a:lnTo>
                      <a:pt x="71320" y="213"/>
                    </a:lnTo>
                    <a:lnTo>
                      <a:pt x="7109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139;p3"/>
              <p:cNvSpPr/>
              <p:nvPr/>
            </p:nvSpPr>
            <p:spPr>
              <a:xfrm>
                <a:off x="2976325" y="930036"/>
                <a:ext cx="4006263" cy="4749291"/>
              </a:xfrm>
              <a:custGeom>
                <a:avLst/>
                <a:gdLst/>
                <a:ahLst/>
                <a:cxnLst/>
                <a:rect l="l" t="t" r="r" b="b"/>
                <a:pathLst>
                  <a:path w="97678" h="115794" extrusionOk="0">
                    <a:moveTo>
                      <a:pt x="97449" y="0"/>
                    </a:moveTo>
                    <a:lnTo>
                      <a:pt x="76805" y="20645"/>
                    </a:lnTo>
                    <a:lnTo>
                      <a:pt x="76744" y="20691"/>
                    </a:lnTo>
                    <a:lnTo>
                      <a:pt x="76744" y="35927"/>
                    </a:lnTo>
                    <a:lnTo>
                      <a:pt x="63107" y="49563"/>
                    </a:lnTo>
                    <a:lnTo>
                      <a:pt x="63077" y="49608"/>
                    </a:lnTo>
                    <a:lnTo>
                      <a:pt x="63077" y="56571"/>
                    </a:lnTo>
                    <a:lnTo>
                      <a:pt x="61005" y="58659"/>
                    </a:lnTo>
                    <a:lnTo>
                      <a:pt x="61005" y="62407"/>
                    </a:lnTo>
                    <a:lnTo>
                      <a:pt x="52473" y="70939"/>
                    </a:lnTo>
                    <a:lnTo>
                      <a:pt x="52412" y="70969"/>
                    </a:lnTo>
                    <a:lnTo>
                      <a:pt x="52412" y="78541"/>
                    </a:lnTo>
                    <a:lnTo>
                      <a:pt x="46912" y="84057"/>
                    </a:lnTo>
                    <a:lnTo>
                      <a:pt x="46912" y="89633"/>
                    </a:lnTo>
                    <a:lnTo>
                      <a:pt x="33123" y="103406"/>
                    </a:lnTo>
                    <a:lnTo>
                      <a:pt x="12174" y="103406"/>
                    </a:lnTo>
                    <a:lnTo>
                      <a:pt x="0" y="115565"/>
                    </a:lnTo>
                    <a:lnTo>
                      <a:pt x="229" y="115793"/>
                    </a:lnTo>
                    <a:lnTo>
                      <a:pt x="12280" y="103711"/>
                    </a:lnTo>
                    <a:lnTo>
                      <a:pt x="33245" y="103711"/>
                    </a:lnTo>
                    <a:lnTo>
                      <a:pt x="47155" y="89801"/>
                    </a:lnTo>
                    <a:lnTo>
                      <a:pt x="47216" y="89770"/>
                    </a:lnTo>
                    <a:lnTo>
                      <a:pt x="47216" y="84179"/>
                    </a:lnTo>
                    <a:lnTo>
                      <a:pt x="52732" y="78663"/>
                    </a:lnTo>
                    <a:lnTo>
                      <a:pt x="52732" y="71106"/>
                    </a:lnTo>
                    <a:lnTo>
                      <a:pt x="61264" y="62574"/>
                    </a:lnTo>
                    <a:lnTo>
                      <a:pt x="61310" y="62513"/>
                    </a:lnTo>
                    <a:lnTo>
                      <a:pt x="61310" y="58780"/>
                    </a:lnTo>
                    <a:lnTo>
                      <a:pt x="63382" y="56708"/>
                    </a:lnTo>
                    <a:lnTo>
                      <a:pt x="63382" y="49730"/>
                    </a:lnTo>
                    <a:lnTo>
                      <a:pt x="77018" y="36109"/>
                    </a:lnTo>
                    <a:lnTo>
                      <a:pt x="77048" y="36064"/>
                    </a:lnTo>
                    <a:lnTo>
                      <a:pt x="77048" y="20828"/>
                    </a:lnTo>
                    <a:lnTo>
                      <a:pt x="97678" y="198"/>
                    </a:lnTo>
                    <a:lnTo>
                      <a:pt x="9744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5"/>
          <p:cNvSpPr txBox="1">
            <a:spLocks noGrp="1"/>
          </p:cNvSpPr>
          <p:nvPr>
            <p:ph type="subTitle" idx="1"/>
          </p:nvPr>
        </p:nvSpPr>
        <p:spPr>
          <a:xfrm>
            <a:off x="4999903" y="2372500"/>
            <a:ext cx="2340300" cy="132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77" name="Google Shape;177;p5"/>
          <p:cNvSpPr txBox="1">
            <a:spLocks noGrp="1"/>
          </p:cNvSpPr>
          <p:nvPr>
            <p:ph type="subTitle" idx="2"/>
          </p:nvPr>
        </p:nvSpPr>
        <p:spPr>
          <a:xfrm>
            <a:off x="1803800" y="2372500"/>
            <a:ext cx="2340300" cy="132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78" name="Google Shape;178;p5"/>
          <p:cNvSpPr txBox="1">
            <a:spLocks noGrp="1"/>
          </p:cNvSpPr>
          <p:nvPr>
            <p:ph type="subTitle" idx="3"/>
          </p:nvPr>
        </p:nvSpPr>
        <p:spPr>
          <a:xfrm>
            <a:off x="4999908" y="2048488"/>
            <a:ext cx="23403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179" name="Google Shape;179;p5"/>
          <p:cNvSpPr txBox="1">
            <a:spLocks noGrp="1"/>
          </p:cNvSpPr>
          <p:nvPr>
            <p:ph type="subTitle" idx="4"/>
          </p:nvPr>
        </p:nvSpPr>
        <p:spPr>
          <a:xfrm>
            <a:off x="1803800" y="2048488"/>
            <a:ext cx="23403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grpSp>
        <p:nvGrpSpPr>
          <p:cNvPr id="180" name="Google Shape;180;p5"/>
          <p:cNvGrpSpPr/>
          <p:nvPr/>
        </p:nvGrpSpPr>
        <p:grpSpPr>
          <a:xfrm>
            <a:off x="7579113" y="-890399"/>
            <a:ext cx="2898275" cy="3032950"/>
            <a:chOff x="7198113" y="-890399"/>
            <a:chExt cx="2898275" cy="3032950"/>
          </a:xfrm>
        </p:grpSpPr>
        <p:pic>
          <p:nvPicPr>
            <p:cNvPr id="181" name="Google Shape;181;p5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 rot="-5400000">
              <a:off x="7130775" y="-823062"/>
              <a:ext cx="3032950" cy="289827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82" name="Google Shape;182;p5"/>
            <p:cNvGrpSpPr/>
            <p:nvPr/>
          </p:nvGrpSpPr>
          <p:grpSpPr>
            <a:xfrm>
              <a:off x="8319318" y="-249682"/>
              <a:ext cx="1460040" cy="1171886"/>
              <a:chOff x="7945225" y="4302000"/>
              <a:chExt cx="904666" cy="726121"/>
            </a:xfrm>
          </p:grpSpPr>
          <p:sp>
            <p:nvSpPr>
              <p:cNvPr id="183" name="Google Shape;183;p5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184;p5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185;p5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86" name="Google Shape;186;p5"/>
          <p:cNvGrpSpPr/>
          <p:nvPr/>
        </p:nvGrpSpPr>
        <p:grpSpPr>
          <a:xfrm>
            <a:off x="-613920" y="3693606"/>
            <a:ext cx="2048057" cy="2238804"/>
            <a:chOff x="-461520" y="3617406"/>
            <a:chExt cx="2048057" cy="2238804"/>
          </a:xfrm>
        </p:grpSpPr>
        <p:grpSp>
          <p:nvGrpSpPr>
            <p:cNvPr id="187" name="Google Shape;187;p5"/>
            <p:cNvGrpSpPr/>
            <p:nvPr/>
          </p:nvGrpSpPr>
          <p:grpSpPr>
            <a:xfrm>
              <a:off x="-461520" y="3617406"/>
              <a:ext cx="1916534" cy="2238804"/>
              <a:chOff x="-461520" y="3617406"/>
              <a:chExt cx="1916534" cy="2238804"/>
            </a:xfrm>
          </p:grpSpPr>
          <p:grpSp>
            <p:nvGrpSpPr>
              <p:cNvPr id="188" name="Google Shape;188;p5"/>
              <p:cNvGrpSpPr/>
              <p:nvPr/>
            </p:nvGrpSpPr>
            <p:grpSpPr>
              <a:xfrm flipH="1">
                <a:off x="-461520" y="4010132"/>
                <a:ext cx="1916534" cy="1538287"/>
                <a:chOff x="7945225" y="4302000"/>
                <a:chExt cx="904666" cy="726121"/>
              </a:xfrm>
            </p:grpSpPr>
            <p:sp>
              <p:nvSpPr>
                <p:cNvPr id="189" name="Google Shape;189;p5"/>
                <p:cNvSpPr/>
                <p:nvPr/>
              </p:nvSpPr>
              <p:spPr>
                <a:xfrm>
                  <a:off x="8176775" y="4445200"/>
                  <a:ext cx="673116" cy="5829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285" h="44413" extrusionOk="0">
                      <a:moveTo>
                        <a:pt x="12814" y="0"/>
                      </a:moveTo>
                      <a:lnTo>
                        <a:pt x="0" y="22199"/>
                      </a:lnTo>
                      <a:lnTo>
                        <a:pt x="12814" y="44413"/>
                      </a:lnTo>
                      <a:lnTo>
                        <a:pt x="38471" y="44413"/>
                      </a:lnTo>
                      <a:lnTo>
                        <a:pt x="51285" y="22199"/>
                      </a:lnTo>
                      <a:lnTo>
                        <a:pt x="38471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22000">
                      <a:schemeClr val="lt1"/>
                    </a:gs>
                    <a:gs pos="45000">
                      <a:srgbClr val="FFFFFF">
                        <a:alpha val="0"/>
                      </a:srgbClr>
                    </a:gs>
                    <a:gs pos="100000">
                      <a:srgbClr val="0C0A9E">
                        <a:alpha val="50196"/>
                      </a:srgbClr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" name="Google Shape;190;p5"/>
                <p:cNvSpPr/>
                <p:nvPr/>
              </p:nvSpPr>
              <p:spPr>
                <a:xfrm>
                  <a:off x="8164350" y="4302000"/>
                  <a:ext cx="480925" cy="4164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285" h="44413" extrusionOk="0">
                      <a:moveTo>
                        <a:pt x="12814" y="0"/>
                      </a:moveTo>
                      <a:lnTo>
                        <a:pt x="0" y="22199"/>
                      </a:lnTo>
                      <a:lnTo>
                        <a:pt x="12814" y="44413"/>
                      </a:lnTo>
                      <a:lnTo>
                        <a:pt x="38471" y="44413"/>
                      </a:lnTo>
                      <a:lnTo>
                        <a:pt x="51285" y="22199"/>
                      </a:lnTo>
                      <a:lnTo>
                        <a:pt x="38471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22000">
                      <a:schemeClr val="lt1"/>
                    </a:gs>
                    <a:gs pos="45000">
                      <a:srgbClr val="FFFFFF">
                        <a:alpha val="0"/>
                      </a:srgbClr>
                    </a:gs>
                    <a:gs pos="100000">
                      <a:srgbClr val="0C0A9E">
                        <a:alpha val="50196"/>
                      </a:srgbClr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1" name="Google Shape;191;p5"/>
                <p:cNvSpPr/>
                <p:nvPr/>
              </p:nvSpPr>
              <p:spPr>
                <a:xfrm>
                  <a:off x="7945225" y="4445200"/>
                  <a:ext cx="480925" cy="4164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285" h="44413" extrusionOk="0">
                      <a:moveTo>
                        <a:pt x="12814" y="0"/>
                      </a:moveTo>
                      <a:lnTo>
                        <a:pt x="0" y="22199"/>
                      </a:lnTo>
                      <a:lnTo>
                        <a:pt x="12814" y="44413"/>
                      </a:lnTo>
                      <a:lnTo>
                        <a:pt x="38471" y="44413"/>
                      </a:lnTo>
                      <a:lnTo>
                        <a:pt x="51285" y="22199"/>
                      </a:lnTo>
                      <a:lnTo>
                        <a:pt x="38471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22000">
                      <a:schemeClr val="lt1"/>
                    </a:gs>
                    <a:gs pos="45000">
                      <a:srgbClr val="FFFFFF">
                        <a:alpha val="0"/>
                      </a:srgbClr>
                    </a:gs>
                    <a:gs pos="100000">
                      <a:srgbClr val="0C0A9E">
                        <a:alpha val="50196"/>
                      </a:srgbClr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92" name="Google Shape;192;p5"/>
              <p:cNvGrpSpPr/>
              <p:nvPr/>
            </p:nvGrpSpPr>
            <p:grpSpPr>
              <a:xfrm>
                <a:off x="-309885" y="3617406"/>
                <a:ext cx="1448824" cy="2238804"/>
                <a:chOff x="-309885" y="3617406"/>
                <a:chExt cx="1448824" cy="2238804"/>
              </a:xfrm>
            </p:grpSpPr>
            <p:grpSp>
              <p:nvGrpSpPr>
                <p:cNvPr id="193" name="Google Shape;193;p5"/>
                <p:cNvGrpSpPr/>
                <p:nvPr/>
              </p:nvGrpSpPr>
              <p:grpSpPr>
                <a:xfrm>
                  <a:off x="-277007" y="3870159"/>
                  <a:ext cx="981772" cy="1986051"/>
                  <a:chOff x="-293545" y="3454371"/>
                  <a:chExt cx="981772" cy="1986051"/>
                </a:xfrm>
              </p:grpSpPr>
              <p:sp>
                <p:nvSpPr>
                  <p:cNvPr id="194" name="Google Shape;194;p5"/>
                  <p:cNvSpPr/>
                  <p:nvPr/>
                </p:nvSpPr>
                <p:spPr>
                  <a:xfrm rot="10800000">
                    <a:off x="-293545" y="3454371"/>
                    <a:ext cx="844677" cy="198552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937" h="56267" extrusionOk="0">
                        <a:moveTo>
                          <a:pt x="12997" y="1"/>
                        </a:moveTo>
                        <a:lnTo>
                          <a:pt x="12784" y="214"/>
                        </a:lnTo>
                        <a:lnTo>
                          <a:pt x="23098" y="10513"/>
                        </a:lnTo>
                        <a:cubicBezTo>
                          <a:pt x="23434" y="10864"/>
                          <a:pt x="23632" y="11321"/>
                          <a:pt x="23632" y="11808"/>
                        </a:cubicBezTo>
                        <a:cubicBezTo>
                          <a:pt x="23632" y="12311"/>
                          <a:pt x="23434" y="12768"/>
                          <a:pt x="23098" y="13104"/>
                        </a:cubicBezTo>
                        <a:lnTo>
                          <a:pt x="21925" y="14261"/>
                        </a:lnTo>
                        <a:cubicBezTo>
                          <a:pt x="21575" y="14627"/>
                          <a:pt x="21110" y="14810"/>
                          <a:pt x="20642" y="14810"/>
                        </a:cubicBezTo>
                        <a:cubicBezTo>
                          <a:pt x="20173" y="14810"/>
                          <a:pt x="19701" y="14627"/>
                          <a:pt x="19335" y="14261"/>
                        </a:cubicBezTo>
                        <a:lnTo>
                          <a:pt x="16958" y="11885"/>
                        </a:lnTo>
                        <a:cubicBezTo>
                          <a:pt x="16547" y="11489"/>
                          <a:pt x="16029" y="11260"/>
                          <a:pt x="15435" y="11260"/>
                        </a:cubicBezTo>
                        <a:cubicBezTo>
                          <a:pt x="14841" y="11260"/>
                          <a:pt x="14307" y="11489"/>
                          <a:pt x="13911" y="11885"/>
                        </a:cubicBezTo>
                        <a:lnTo>
                          <a:pt x="12525" y="13271"/>
                        </a:lnTo>
                        <a:cubicBezTo>
                          <a:pt x="12129" y="13698"/>
                          <a:pt x="11900" y="14231"/>
                          <a:pt x="11900" y="14795"/>
                        </a:cubicBezTo>
                        <a:cubicBezTo>
                          <a:pt x="11900" y="15374"/>
                          <a:pt x="12129" y="15922"/>
                          <a:pt x="12525" y="16318"/>
                        </a:cubicBezTo>
                        <a:cubicBezTo>
                          <a:pt x="12860" y="16669"/>
                          <a:pt x="13058" y="17126"/>
                          <a:pt x="13058" y="17629"/>
                        </a:cubicBezTo>
                        <a:cubicBezTo>
                          <a:pt x="13058" y="18116"/>
                          <a:pt x="12860" y="18573"/>
                          <a:pt x="12525" y="18924"/>
                        </a:cubicBezTo>
                        <a:lnTo>
                          <a:pt x="11489" y="19944"/>
                        </a:lnTo>
                        <a:cubicBezTo>
                          <a:pt x="11154" y="20295"/>
                          <a:pt x="10696" y="20478"/>
                          <a:pt x="10209" y="20478"/>
                        </a:cubicBezTo>
                        <a:lnTo>
                          <a:pt x="9569" y="20478"/>
                        </a:lnTo>
                        <a:cubicBezTo>
                          <a:pt x="8990" y="20478"/>
                          <a:pt x="8457" y="20706"/>
                          <a:pt x="8045" y="21102"/>
                        </a:cubicBezTo>
                        <a:lnTo>
                          <a:pt x="3353" y="25810"/>
                        </a:lnTo>
                        <a:cubicBezTo>
                          <a:pt x="2515" y="26648"/>
                          <a:pt x="2515" y="28004"/>
                          <a:pt x="3353" y="28842"/>
                        </a:cubicBezTo>
                        <a:lnTo>
                          <a:pt x="10529" y="36018"/>
                        </a:lnTo>
                        <a:cubicBezTo>
                          <a:pt x="10864" y="36369"/>
                          <a:pt x="11062" y="36826"/>
                          <a:pt x="11062" y="37313"/>
                        </a:cubicBezTo>
                        <a:cubicBezTo>
                          <a:pt x="11062" y="37801"/>
                          <a:pt x="10864" y="38273"/>
                          <a:pt x="10529" y="38608"/>
                        </a:cubicBezTo>
                        <a:lnTo>
                          <a:pt x="8198" y="40940"/>
                        </a:lnTo>
                        <a:cubicBezTo>
                          <a:pt x="7802" y="41351"/>
                          <a:pt x="7573" y="41884"/>
                          <a:pt x="7573" y="42463"/>
                        </a:cubicBezTo>
                        <a:lnTo>
                          <a:pt x="7573" y="47720"/>
                        </a:lnTo>
                        <a:cubicBezTo>
                          <a:pt x="7573" y="48207"/>
                          <a:pt x="7390" y="48664"/>
                          <a:pt x="7040" y="49015"/>
                        </a:cubicBezTo>
                        <a:lnTo>
                          <a:pt x="1" y="56054"/>
                        </a:lnTo>
                        <a:lnTo>
                          <a:pt x="199" y="56267"/>
                        </a:lnTo>
                        <a:lnTo>
                          <a:pt x="7268" y="49274"/>
                        </a:lnTo>
                        <a:cubicBezTo>
                          <a:pt x="7664" y="48862"/>
                          <a:pt x="7893" y="48329"/>
                          <a:pt x="7893" y="47750"/>
                        </a:cubicBezTo>
                        <a:lnTo>
                          <a:pt x="7893" y="42494"/>
                        </a:lnTo>
                        <a:cubicBezTo>
                          <a:pt x="7893" y="42006"/>
                          <a:pt x="8091" y="41549"/>
                          <a:pt x="8426" y="41199"/>
                        </a:cubicBezTo>
                        <a:lnTo>
                          <a:pt x="10757" y="38883"/>
                        </a:lnTo>
                        <a:cubicBezTo>
                          <a:pt x="11154" y="38456"/>
                          <a:pt x="11382" y="37923"/>
                          <a:pt x="11382" y="37359"/>
                        </a:cubicBezTo>
                        <a:cubicBezTo>
                          <a:pt x="11382" y="36765"/>
                          <a:pt x="11154" y="36232"/>
                          <a:pt x="10757" y="35835"/>
                        </a:cubicBezTo>
                        <a:lnTo>
                          <a:pt x="3581" y="28644"/>
                        </a:lnTo>
                        <a:cubicBezTo>
                          <a:pt x="2850" y="27943"/>
                          <a:pt x="2850" y="26785"/>
                          <a:pt x="3581" y="26054"/>
                        </a:cubicBezTo>
                        <a:lnTo>
                          <a:pt x="8274" y="21346"/>
                        </a:lnTo>
                        <a:cubicBezTo>
                          <a:pt x="8624" y="21011"/>
                          <a:pt x="9081" y="20813"/>
                          <a:pt x="9569" y="20813"/>
                        </a:cubicBezTo>
                        <a:lnTo>
                          <a:pt x="10209" y="20813"/>
                        </a:lnTo>
                        <a:cubicBezTo>
                          <a:pt x="10788" y="20813"/>
                          <a:pt x="11321" y="20584"/>
                          <a:pt x="11732" y="20188"/>
                        </a:cubicBezTo>
                        <a:lnTo>
                          <a:pt x="12753" y="19167"/>
                        </a:lnTo>
                        <a:cubicBezTo>
                          <a:pt x="13149" y="18741"/>
                          <a:pt x="13378" y="18208"/>
                          <a:pt x="13378" y="17644"/>
                        </a:cubicBezTo>
                        <a:cubicBezTo>
                          <a:pt x="13378" y="17050"/>
                          <a:pt x="13149" y="16516"/>
                          <a:pt x="12753" y="16120"/>
                        </a:cubicBezTo>
                        <a:cubicBezTo>
                          <a:pt x="12418" y="15770"/>
                          <a:pt x="12220" y="15313"/>
                          <a:pt x="12220" y="14825"/>
                        </a:cubicBezTo>
                        <a:cubicBezTo>
                          <a:pt x="12220" y="14322"/>
                          <a:pt x="12418" y="13865"/>
                          <a:pt x="12753" y="13530"/>
                        </a:cubicBezTo>
                        <a:lnTo>
                          <a:pt x="14140" y="12128"/>
                        </a:lnTo>
                        <a:cubicBezTo>
                          <a:pt x="14490" y="11793"/>
                          <a:pt x="14947" y="11595"/>
                          <a:pt x="15435" y="11595"/>
                        </a:cubicBezTo>
                        <a:cubicBezTo>
                          <a:pt x="15938" y="11595"/>
                          <a:pt x="16395" y="11793"/>
                          <a:pt x="16730" y="12128"/>
                        </a:cubicBezTo>
                        <a:lnTo>
                          <a:pt x="19107" y="14520"/>
                        </a:lnTo>
                        <a:cubicBezTo>
                          <a:pt x="19526" y="14939"/>
                          <a:pt x="20074" y="15149"/>
                          <a:pt x="20623" y="15149"/>
                        </a:cubicBezTo>
                        <a:cubicBezTo>
                          <a:pt x="21171" y="15149"/>
                          <a:pt x="21720" y="14939"/>
                          <a:pt x="22139" y="14520"/>
                        </a:cubicBezTo>
                        <a:lnTo>
                          <a:pt x="23297" y="13347"/>
                        </a:lnTo>
                        <a:cubicBezTo>
                          <a:pt x="23708" y="12936"/>
                          <a:pt x="23936" y="12403"/>
                          <a:pt x="23936" y="11824"/>
                        </a:cubicBezTo>
                        <a:cubicBezTo>
                          <a:pt x="23936" y="11260"/>
                          <a:pt x="23708" y="10711"/>
                          <a:pt x="23297" y="10300"/>
                        </a:cubicBezTo>
                        <a:lnTo>
                          <a:pt x="12997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2"/>
                      </a:gs>
                      <a:gs pos="100000">
                        <a:srgbClr val="FFFFFF">
                          <a:alpha val="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5" name="Google Shape;195;p5"/>
                  <p:cNvSpPr/>
                  <p:nvPr/>
                </p:nvSpPr>
                <p:spPr>
                  <a:xfrm rot="10800000">
                    <a:off x="-156450" y="3454901"/>
                    <a:ext cx="844677" cy="198552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937" h="56267" extrusionOk="0">
                        <a:moveTo>
                          <a:pt x="12997" y="0"/>
                        </a:moveTo>
                        <a:lnTo>
                          <a:pt x="12784" y="214"/>
                        </a:lnTo>
                        <a:lnTo>
                          <a:pt x="23098" y="10513"/>
                        </a:lnTo>
                        <a:cubicBezTo>
                          <a:pt x="23434" y="10848"/>
                          <a:pt x="23632" y="11305"/>
                          <a:pt x="23632" y="11808"/>
                        </a:cubicBezTo>
                        <a:cubicBezTo>
                          <a:pt x="23632" y="12296"/>
                          <a:pt x="23434" y="12753"/>
                          <a:pt x="23098" y="13103"/>
                        </a:cubicBezTo>
                        <a:lnTo>
                          <a:pt x="21925" y="14261"/>
                        </a:lnTo>
                        <a:cubicBezTo>
                          <a:pt x="21575" y="14627"/>
                          <a:pt x="21110" y="14810"/>
                          <a:pt x="20642" y="14810"/>
                        </a:cubicBezTo>
                        <a:cubicBezTo>
                          <a:pt x="20173" y="14810"/>
                          <a:pt x="19701" y="14627"/>
                          <a:pt x="19335" y="14261"/>
                        </a:cubicBezTo>
                        <a:lnTo>
                          <a:pt x="16958" y="11884"/>
                        </a:lnTo>
                        <a:cubicBezTo>
                          <a:pt x="16547" y="11488"/>
                          <a:pt x="16029" y="11260"/>
                          <a:pt x="15435" y="11260"/>
                        </a:cubicBezTo>
                        <a:cubicBezTo>
                          <a:pt x="14840" y="11260"/>
                          <a:pt x="14307" y="11488"/>
                          <a:pt x="13911" y="11884"/>
                        </a:cubicBezTo>
                        <a:lnTo>
                          <a:pt x="12525" y="13271"/>
                        </a:lnTo>
                        <a:cubicBezTo>
                          <a:pt x="11687" y="14109"/>
                          <a:pt x="11687" y="15465"/>
                          <a:pt x="12525" y="16303"/>
                        </a:cubicBezTo>
                        <a:cubicBezTo>
                          <a:pt x="12860" y="16638"/>
                          <a:pt x="13058" y="17095"/>
                          <a:pt x="13058" y="17598"/>
                        </a:cubicBezTo>
                        <a:cubicBezTo>
                          <a:pt x="13058" y="18085"/>
                          <a:pt x="12860" y="18543"/>
                          <a:pt x="12525" y="18893"/>
                        </a:cubicBezTo>
                        <a:lnTo>
                          <a:pt x="11489" y="19914"/>
                        </a:lnTo>
                        <a:cubicBezTo>
                          <a:pt x="11153" y="20264"/>
                          <a:pt x="10696" y="20447"/>
                          <a:pt x="10193" y="20447"/>
                        </a:cubicBezTo>
                        <a:lnTo>
                          <a:pt x="9569" y="20447"/>
                        </a:lnTo>
                        <a:cubicBezTo>
                          <a:pt x="8975" y="20447"/>
                          <a:pt x="8441" y="20676"/>
                          <a:pt x="8045" y="21087"/>
                        </a:cubicBezTo>
                        <a:lnTo>
                          <a:pt x="3337" y="25780"/>
                        </a:lnTo>
                        <a:cubicBezTo>
                          <a:pt x="2941" y="26206"/>
                          <a:pt x="2713" y="26739"/>
                          <a:pt x="2713" y="27303"/>
                        </a:cubicBezTo>
                        <a:cubicBezTo>
                          <a:pt x="2713" y="27897"/>
                          <a:pt x="2941" y="28431"/>
                          <a:pt x="3337" y="28827"/>
                        </a:cubicBezTo>
                        <a:lnTo>
                          <a:pt x="10529" y="36018"/>
                        </a:lnTo>
                        <a:cubicBezTo>
                          <a:pt x="11245" y="36719"/>
                          <a:pt x="11245" y="37877"/>
                          <a:pt x="10529" y="38608"/>
                        </a:cubicBezTo>
                        <a:lnTo>
                          <a:pt x="8198" y="40924"/>
                        </a:lnTo>
                        <a:cubicBezTo>
                          <a:pt x="7801" y="41351"/>
                          <a:pt x="7573" y="41884"/>
                          <a:pt x="7573" y="42448"/>
                        </a:cubicBezTo>
                        <a:lnTo>
                          <a:pt x="7573" y="47704"/>
                        </a:lnTo>
                        <a:cubicBezTo>
                          <a:pt x="7573" y="48207"/>
                          <a:pt x="7375" y="48664"/>
                          <a:pt x="7040" y="48999"/>
                        </a:cubicBezTo>
                        <a:lnTo>
                          <a:pt x="1" y="56053"/>
                        </a:lnTo>
                        <a:lnTo>
                          <a:pt x="199" y="56267"/>
                        </a:lnTo>
                        <a:lnTo>
                          <a:pt x="7268" y="49212"/>
                        </a:lnTo>
                        <a:cubicBezTo>
                          <a:pt x="7664" y="48801"/>
                          <a:pt x="7893" y="48268"/>
                          <a:pt x="7893" y="47689"/>
                        </a:cubicBezTo>
                        <a:lnTo>
                          <a:pt x="7893" y="42432"/>
                        </a:lnTo>
                        <a:cubicBezTo>
                          <a:pt x="7893" y="41945"/>
                          <a:pt x="8091" y="41473"/>
                          <a:pt x="8426" y="41137"/>
                        </a:cubicBezTo>
                        <a:lnTo>
                          <a:pt x="10757" y="38806"/>
                        </a:lnTo>
                        <a:cubicBezTo>
                          <a:pt x="11595" y="37984"/>
                          <a:pt x="11595" y="36628"/>
                          <a:pt x="10757" y="35790"/>
                        </a:cubicBezTo>
                        <a:lnTo>
                          <a:pt x="3581" y="28598"/>
                        </a:lnTo>
                        <a:cubicBezTo>
                          <a:pt x="3231" y="28263"/>
                          <a:pt x="3048" y="27806"/>
                          <a:pt x="3048" y="27318"/>
                        </a:cubicBezTo>
                        <a:cubicBezTo>
                          <a:pt x="3048" y="26816"/>
                          <a:pt x="3231" y="26359"/>
                          <a:pt x="3581" y="26023"/>
                        </a:cubicBezTo>
                        <a:lnTo>
                          <a:pt x="8274" y="21346"/>
                        </a:lnTo>
                        <a:cubicBezTo>
                          <a:pt x="8624" y="21011"/>
                          <a:pt x="9081" y="20813"/>
                          <a:pt x="9569" y="20813"/>
                        </a:cubicBezTo>
                        <a:lnTo>
                          <a:pt x="10209" y="20813"/>
                        </a:lnTo>
                        <a:cubicBezTo>
                          <a:pt x="10788" y="20813"/>
                          <a:pt x="11321" y="20584"/>
                          <a:pt x="11732" y="20188"/>
                        </a:cubicBezTo>
                        <a:lnTo>
                          <a:pt x="12753" y="19152"/>
                        </a:lnTo>
                        <a:cubicBezTo>
                          <a:pt x="13149" y="18741"/>
                          <a:pt x="13378" y="18207"/>
                          <a:pt x="13378" y="17628"/>
                        </a:cubicBezTo>
                        <a:cubicBezTo>
                          <a:pt x="13378" y="17049"/>
                          <a:pt x="13149" y="16516"/>
                          <a:pt x="12753" y="16105"/>
                        </a:cubicBezTo>
                        <a:cubicBezTo>
                          <a:pt x="12037" y="15404"/>
                          <a:pt x="12037" y="14246"/>
                          <a:pt x="12753" y="13515"/>
                        </a:cubicBezTo>
                        <a:lnTo>
                          <a:pt x="14140" y="12128"/>
                        </a:lnTo>
                        <a:cubicBezTo>
                          <a:pt x="14490" y="11793"/>
                          <a:pt x="14947" y="11595"/>
                          <a:pt x="15435" y="11595"/>
                        </a:cubicBezTo>
                        <a:cubicBezTo>
                          <a:pt x="15937" y="11595"/>
                          <a:pt x="16395" y="11793"/>
                          <a:pt x="16730" y="12128"/>
                        </a:cubicBezTo>
                        <a:lnTo>
                          <a:pt x="19106" y="14505"/>
                        </a:lnTo>
                        <a:cubicBezTo>
                          <a:pt x="19525" y="14924"/>
                          <a:pt x="20074" y="15133"/>
                          <a:pt x="20622" y="15133"/>
                        </a:cubicBezTo>
                        <a:cubicBezTo>
                          <a:pt x="21171" y="15133"/>
                          <a:pt x="21719" y="14924"/>
                          <a:pt x="22138" y="14505"/>
                        </a:cubicBezTo>
                        <a:lnTo>
                          <a:pt x="23296" y="13347"/>
                        </a:lnTo>
                        <a:cubicBezTo>
                          <a:pt x="23708" y="12936"/>
                          <a:pt x="23936" y="12402"/>
                          <a:pt x="23936" y="11823"/>
                        </a:cubicBezTo>
                        <a:cubicBezTo>
                          <a:pt x="23936" y="11229"/>
                          <a:pt x="23708" y="10696"/>
                          <a:pt x="23296" y="10300"/>
                        </a:cubicBezTo>
                        <a:lnTo>
                          <a:pt x="12997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2"/>
                      </a:gs>
                      <a:gs pos="100000">
                        <a:srgbClr val="FFFFFF">
                          <a:alpha val="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96" name="Google Shape;196;p5"/>
                <p:cNvGrpSpPr/>
                <p:nvPr/>
              </p:nvGrpSpPr>
              <p:grpSpPr>
                <a:xfrm>
                  <a:off x="363249" y="4906873"/>
                  <a:ext cx="699940" cy="478601"/>
                  <a:chOff x="39722" y="4349021"/>
                  <a:chExt cx="1061964" cy="726143"/>
                </a:xfrm>
              </p:grpSpPr>
              <p:grpSp>
                <p:nvGrpSpPr>
                  <p:cNvPr id="197" name="Google Shape;197;p5"/>
                  <p:cNvGrpSpPr/>
                  <p:nvPr/>
                </p:nvGrpSpPr>
                <p:grpSpPr>
                  <a:xfrm rot="2700000">
                    <a:off x="140502" y="4460924"/>
                    <a:ext cx="524584" cy="502337"/>
                    <a:chOff x="1189791" y="-1767331"/>
                    <a:chExt cx="904284" cy="865933"/>
                  </a:xfrm>
                </p:grpSpPr>
                <p:sp>
                  <p:nvSpPr>
                    <p:cNvPr id="198" name="Google Shape;198;p5"/>
                    <p:cNvSpPr/>
                    <p:nvPr/>
                  </p:nvSpPr>
                  <p:spPr>
                    <a:xfrm>
                      <a:off x="1189791" y="-1767331"/>
                      <a:ext cx="904284" cy="86593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6902" h="35337" extrusionOk="0">
                          <a:moveTo>
                            <a:pt x="18449" y="1"/>
                          </a:moveTo>
                          <a:cubicBezTo>
                            <a:pt x="16409" y="1"/>
                            <a:pt x="14368" y="778"/>
                            <a:pt x="12814" y="2332"/>
                          </a:cubicBezTo>
                          <a:lnTo>
                            <a:pt x="3108" y="12037"/>
                          </a:lnTo>
                          <a:cubicBezTo>
                            <a:pt x="0" y="15145"/>
                            <a:pt x="0" y="20189"/>
                            <a:pt x="3108" y="23297"/>
                          </a:cubicBezTo>
                          <a:lnTo>
                            <a:pt x="12814" y="33017"/>
                          </a:lnTo>
                          <a:cubicBezTo>
                            <a:pt x="14368" y="34564"/>
                            <a:pt x="16405" y="35337"/>
                            <a:pt x="18443" y="35337"/>
                          </a:cubicBezTo>
                          <a:cubicBezTo>
                            <a:pt x="20481" y="35337"/>
                            <a:pt x="22519" y="34564"/>
                            <a:pt x="24073" y="33017"/>
                          </a:cubicBezTo>
                          <a:lnTo>
                            <a:pt x="33794" y="23297"/>
                          </a:lnTo>
                          <a:cubicBezTo>
                            <a:pt x="36902" y="20189"/>
                            <a:pt x="36902" y="15145"/>
                            <a:pt x="33794" y="12037"/>
                          </a:cubicBezTo>
                          <a:lnTo>
                            <a:pt x="24073" y="2332"/>
                          </a:lnTo>
                          <a:cubicBezTo>
                            <a:pt x="22527" y="778"/>
                            <a:pt x="20489" y="1"/>
                            <a:pt x="18449" y="1"/>
                          </a:cubicBez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/>
                        </a:gs>
                        <a:gs pos="18000">
                          <a:schemeClr val="lt1"/>
                        </a:gs>
                        <a:gs pos="56000">
                          <a:srgbClr val="FFFFFF">
                            <a:alpha val="0"/>
                          </a:srgbClr>
                        </a:gs>
                        <a:gs pos="74000">
                          <a:schemeClr val="lt1"/>
                        </a:gs>
                        <a:gs pos="100000">
                          <a:srgbClr val="9900FF">
                            <a:alpha val="28627"/>
                          </a:srgbClr>
                        </a:gs>
                      </a:gsLst>
                      <a:path path="circle">
                        <a:fillToRect r="100000" b="100000"/>
                      </a:path>
                      <a:tileRect l="-100000" t="-10000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grpSp>
                  <p:nvGrpSpPr>
                    <p:cNvPr id="199" name="Google Shape;199;p5"/>
                    <p:cNvGrpSpPr/>
                    <p:nvPr/>
                  </p:nvGrpSpPr>
                  <p:grpSpPr>
                    <a:xfrm>
                      <a:off x="1232795" y="-1740829"/>
                      <a:ext cx="717621" cy="717392"/>
                      <a:chOff x="1483457" y="3953671"/>
                      <a:chExt cx="717621" cy="717392"/>
                    </a:xfrm>
                  </p:grpSpPr>
                  <p:sp>
                    <p:nvSpPr>
                      <p:cNvPr id="200" name="Google Shape;200;p5"/>
                      <p:cNvSpPr/>
                      <p:nvPr/>
                    </p:nvSpPr>
                    <p:spPr>
                      <a:xfrm>
                        <a:off x="1483457" y="4257265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81" y="1"/>
                            </a:moveTo>
                            <a:lnTo>
                              <a:pt x="0" y="382"/>
                            </a:lnTo>
                            <a:lnTo>
                              <a:pt x="26739" y="27121"/>
                            </a:lnTo>
                            <a:lnTo>
                              <a:pt x="27120" y="26740"/>
                            </a:lnTo>
                            <a:lnTo>
                              <a:pt x="381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01" name="Google Shape;201;p5"/>
                      <p:cNvSpPr/>
                      <p:nvPr/>
                    </p:nvSpPr>
                    <p:spPr>
                      <a:xfrm>
                        <a:off x="1559470" y="4181481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66" y="1"/>
                            </a:moveTo>
                            <a:lnTo>
                              <a:pt x="0" y="382"/>
                            </a:lnTo>
                            <a:lnTo>
                              <a:pt x="26739" y="27121"/>
                            </a:lnTo>
                            <a:lnTo>
                              <a:pt x="27120" y="26740"/>
                            </a:lnTo>
                            <a:lnTo>
                              <a:pt x="366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02" name="Google Shape;202;p5"/>
                      <p:cNvSpPr/>
                      <p:nvPr/>
                    </p:nvSpPr>
                    <p:spPr>
                      <a:xfrm>
                        <a:off x="1635483" y="4105239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66" y="1"/>
                            </a:moveTo>
                            <a:lnTo>
                              <a:pt x="1" y="381"/>
                            </a:lnTo>
                            <a:lnTo>
                              <a:pt x="26740" y="27120"/>
                            </a:lnTo>
                            <a:lnTo>
                              <a:pt x="27121" y="26755"/>
                            </a:lnTo>
                            <a:lnTo>
                              <a:pt x="366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03" name="Google Shape;203;p5"/>
                      <p:cNvSpPr/>
                      <p:nvPr/>
                    </p:nvSpPr>
                    <p:spPr>
                      <a:xfrm>
                        <a:off x="1711267" y="4029455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81" y="1"/>
                            </a:moveTo>
                            <a:lnTo>
                              <a:pt x="0" y="382"/>
                            </a:lnTo>
                            <a:lnTo>
                              <a:pt x="26755" y="27121"/>
                            </a:lnTo>
                            <a:lnTo>
                              <a:pt x="27120" y="26755"/>
                            </a:lnTo>
                            <a:lnTo>
                              <a:pt x="381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04" name="Google Shape;204;p5"/>
                      <p:cNvSpPr/>
                      <p:nvPr/>
                    </p:nvSpPr>
                    <p:spPr>
                      <a:xfrm>
                        <a:off x="1787280" y="3953671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82" y="1"/>
                            </a:moveTo>
                            <a:lnTo>
                              <a:pt x="1" y="382"/>
                            </a:lnTo>
                            <a:lnTo>
                              <a:pt x="26740" y="27121"/>
                            </a:lnTo>
                            <a:lnTo>
                              <a:pt x="27121" y="26740"/>
                            </a:lnTo>
                            <a:lnTo>
                              <a:pt x="382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</p:grpSp>
              <p:sp>
                <p:nvSpPr>
                  <p:cNvPr id="205" name="Google Shape;205;p5"/>
                  <p:cNvSpPr/>
                  <p:nvPr/>
                </p:nvSpPr>
                <p:spPr>
                  <a:xfrm rot="-2700000">
                    <a:off x="542534" y="4469276"/>
                    <a:ext cx="492898" cy="3915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612" h="35440" extrusionOk="0">
                        <a:moveTo>
                          <a:pt x="40817" y="1"/>
                        </a:moveTo>
                        <a:lnTo>
                          <a:pt x="37420" y="3383"/>
                        </a:lnTo>
                        <a:lnTo>
                          <a:pt x="41213" y="7177"/>
                        </a:lnTo>
                        <a:lnTo>
                          <a:pt x="44611" y="3779"/>
                        </a:lnTo>
                        <a:lnTo>
                          <a:pt x="40817" y="1"/>
                        </a:lnTo>
                        <a:close/>
                        <a:moveTo>
                          <a:pt x="22184" y="4099"/>
                        </a:moveTo>
                        <a:lnTo>
                          <a:pt x="18801" y="7482"/>
                        </a:lnTo>
                        <a:lnTo>
                          <a:pt x="22595" y="11275"/>
                        </a:lnTo>
                        <a:lnTo>
                          <a:pt x="25978" y="7878"/>
                        </a:lnTo>
                        <a:lnTo>
                          <a:pt x="22184" y="4099"/>
                        </a:lnTo>
                        <a:close/>
                        <a:moveTo>
                          <a:pt x="15983" y="10300"/>
                        </a:moveTo>
                        <a:lnTo>
                          <a:pt x="12585" y="13698"/>
                        </a:lnTo>
                        <a:lnTo>
                          <a:pt x="16379" y="17476"/>
                        </a:lnTo>
                        <a:lnTo>
                          <a:pt x="19776" y="14094"/>
                        </a:lnTo>
                        <a:lnTo>
                          <a:pt x="15983" y="10300"/>
                        </a:lnTo>
                        <a:close/>
                        <a:moveTo>
                          <a:pt x="9431" y="16852"/>
                        </a:moveTo>
                        <a:lnTo>
                          <a:pt x="6034" y="20249"/>
                        </a:lnTo>
                        <a:lnTo>
                          <a:pt x="15190" y="29406"/>
                        </a:lnTo>
                        <a:lnTo>
                          <a:pt x="18588" y="26008"/>
                        </a:lnTo>
                        <a:lnTo>
                          <a:pt x="9431" y="16852"/>
                        </a:lnTo>
                        <a:close/>
                        <a:moveTo>
                          <a:pt x="3383" y="22885"/>
                        </a:moveTo>
                        <a:lnTo>
                          <a:pt x="0" y="26283"/>
                        </a:lnTo>
                        <a:lnTo>
                          <a:pt x="9157" y="35440"/>
                        </a:lnTo>
                        <a:lnTo>
                          <a:pt x="12555" y="32057"/>
                        </a:lnTo>
                        <a:lnTo>
                          <a:pt x="3383" y="22885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</a:srgbClr>
                      </a:gs>
                      <a:gs pos="100000">
                        <a:srgbClr val="FFFFFF">
                          <a:alpha val="0"/>
                        </a:srgb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206" name="Google Shape;206;p5"/>
                <p:cNvGrpSpPr/>
                <p:nvPr/>
              </p:nvGrpSpPr>
              <p:grpSpPr>
                <a:xfrm rot="-5400000">
                  <a:off x="-461873" y="3769393"/>
                  <a:ext cx="1351491" cy="1047516"/>
                  <a:chOff x="-2460210" y="2758493"/>
                  <a:chExt cx="1351491" cy="1047516"/>
                </a:xfrm>
              </p:grpSpPr>
              <p:sp>
                <p:nvSpPr>
                  <p:cNvPr id="207" name="Google Shape;207;p5"/>
                  <p:cNvSpPr/>
                  <p:nvPr/>
                </p:nvSpPr>
                <p:spPr>
                  <a:xfrm rot="-2700000">
                    <a:off x="-2341816" y="3108554"/>
                    <a:ext cx="582127" cy="57599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171" h="35790" extrusionOk="0">
                        <a:moveTo>
                          <a:pt x="34030" y="1"/>
                        </a:moveTo>
                        <a:cubicBezTo>
                          <a:pt x="33531" y="1"/>
                          <a:pt x="33032" y="191"/>
                          <a:pt x="32651" y="572"/>
                        </a:cubicBezTo>
                        <a:cubicBezTo>
                          <a:pt x="31890" y="1334"/>
                          <a:pt x="31890" y="2568"/>
                          <a:pt x="32651" y="3330"/>
                        </a:cubicBezTo>
                        <a:cubicBezTo>
                          <a:pt x="33032" y="3711"/>
                          <a:pt x="33531" y="3901"/>
                          <a:pt x="34030" y="3901"/>
                        </a:cubicBezTo>
                        <a:cubicBezTo>
                          <a:pt x="34529" y="3901"/>
                          <a:pt x="35028" y="3711"/>
                          <a:pt x="35409" y="3330"/>
                        </a:cubicBezTo>
                        <a:cubicBezTo>
                          <a:pt x="36171" y="2568"/>
                          <a:pt x="36171" y="1334"/>
                          <a:pt x="35409" y="572"/>
                        </a:cubicBezTo>
                        <a:cubicBezTo>
                          <a:pt x="35028" y="191"/>
                          <a:pt x="34529" y="1"/>
                          <a:pt x="34030" y="1"/>
                        </a:cubicBezTo>
                        <a:close/>
                        <a:moveTo>
                          <a:pt x="27662" y="6385"/>
                        </a:moveTo>
                        <a:cubicBezTo>
                          <a:pt x="27163" y="6385"/>
                          <a:pt x="26664" y="6575"/>
                          <a:pt x="26283" y="6956"/>
                        </a:cubicBezTo>
                        <a:cubicBezTo>
                          <a:pt x="25521" y="7718"/>
                          <a:pt x="25521" y="8952"/>
                          <a:pt x="26283" y="9714"/>
                        </a:cubicBezTo>
                        <a:cubicBezTo>
                          <a:pt x="26664" y="10095"/>
                          <a:pt x="27163" y="10285"/>
                          <a:pt x="27662" y="10285"/>
                        </a:cubicBezTo>
                        <a:cubicBezTo>
                          <a:pt x="28161" y="10285"/>
                          <a:pt x="28660" y="10095"/>
                          <a:pt x="29040" y="9714"/>
                        </a:cubicBezTo>
                        <a:cubicBezTo>
                          <a:pt x="29802" y="8952"/>
                          <a:pt x="29802" y="7718"/>
                          <a:pt x="29040" y="6956"/>
                        </a:cubicBezTo>
                        <a:cubicBezTo>
                          <a:pt x="28660" y="6575"/>
                          <a:pt x="28161" y="6385"/>
                          <a:pt x="27662" y="6385"/>
                        </a:cubicBezTo>
                        <a:close/>
                        <a:moveTo>
                          <a:pt x="21285" y="12753"/>
                        </a:moveTo>
                        <a:cubicBezTo>
                          <a:pt x="20783" y="12753"/>
                          <a:pt x="20280" y="12944"/>
                          <a:pt x="19899" y="13325"/>
                        </a:cubicBezTo>
                        <a:cubicBezTo>
                          <a:pt x="19137" y="14086"/>
                          <a:pt x="19137" y="15336"/>
                          <a:pt x="19899" y="16097"/>
                        </a:cubicBezTo>
                        <a:cubicBezTo>
                          <a:pt x="20280" y="16478"/>
                          <a:pt x="20783" y="16669"/>
                          <a:pt x="21285" y="16669"/>
                        </a:cubicBezTo>
                        <a:cubicBezTo>
                          <a:pt x="21788" y="16669"/>
                          <a:pt x="22291" y="16478"/>
                          <a:pt x="22672" y="16097"/>
                        </a:cubicBezTo>
                        <a:cubicBezTo>
                          <a:pt x="23434" y="15336"/>
                          <a:pt x="23434" y="14086"/>
                          <a:pt x="22672" y="13325"/>
                        </a:cubicBezTo>
                        <a:cubicBezTo>
                          <a:pt x="22291" y="12944"/>
                          <a:pt x="21788" y="12753"/>
                          <a:pt x="21285" y="12753"/>
                        </a:cubicBezTo>
                        <a:close/>
                        <a:moveTo>
                          <a:pt x="14917" y="19128"/>
                        </a:moveTo>
                        <a:cubicBezTo>
                          <a:pt x="14415" y="19128"/>
                          <a:pt x="13913" y="19318"/>
                          <a:pt x="13530" y="19693"/>
                        </a:cubicBezTo>
                        <a:cubicBezTo>
                          <a:pt x="12768" y="20455"/>
                          <a:pt x="12768" y="21689"/>
                          <a:pt x="13530" y="22451"/>
                        </a:cubicBezTo>
                        <a:cubicBezTo>
                          <a:pt x="13911" y="22832"/>
                          <a:pt x="14410" y="23022"/>
                          <a:pt x="14909" y="23022"/>
                        </a:cubicBezTo>
                        <a:cubicBezTo>
                          <a:pt x="15408" y="23022"/>
                          <a:pt x="15907" y="22832"/>
                          <a:pt x="16288" y="22451"/>
                        </a:cubicBezTo>
                        <a:cubicBezTo>
                          <a:pt x="17050" y="21689"/>
                          <a:pt x="17050" y="20455"/>
                          <a:pt x="16288" y="19693"/>
                        </a:cubicBezTo>
                        <a:cubicBezTo>
                          <a:pt x="15909" y="19314"/>
                          <a:pt x="15413" y="19128"/>
                          <a:pt x="14917" y="19128"/>
                        </a:cubicBezTo>
                        <a:close/>
                        <a:moveTo>
                          <a:pt x="8525" y="25506"/>
                        </a:moveTo>
                        <a:cubicBezTo>
                          <a:pt x="8026" y="25506"/>
                          <a:pt x="7527" y="25696"/>
                          <a:pt x="7146" y="26077"/>
                        </a:cubicBezTo>
                        <a:cubicBezTo>
                          <a:pt x="6385" y="26839"/>
                          <a:pt x="6385" y="28073"/>
                          <a:pt x="7146" y="28835"/>
                        </a:cubicBezTo>
                        <a:cubicBezTo>
                          <a:pt x="7527" y="29216"/>
                          <a:pt x="8026" y="29406"/>
                          <a:pt x="8525" y="29406"/>
                        </a:cubicBezTo>
                        <a:cubicBezTo>
                          <a:pt x="9024" y="29406"/>
                          <a:pt x="9523" y="29216"/>
                          <a:pt x="9904" y="28835"/>
                        </a:cubicBezTo>
                        <a:cubicBezTo>
                          <a:pt x="10666" y="28073"/>
                          <a:pt x="10666" y="26839"/>
                          <a:pt x="9904" y="26077"/>
                        </a:cubicBezTo>
                        <a:cubicBezTo>
                          <a:pt x="9523" y="25696"/>
                          <a:pt x="9024" y="25506"/>
                          <a:pt x="8525" y="25506"/>
                        </a:cubicBezTo>
                        <a:close/>
                        <a:moveTo>
                          <a:pt x="2141" y="31874"/>
                        </a:moveTo>
                        <a:cubicBezTo>
                          <a:pt x="1642" y="31874"/>
                          <a:pt x="1143" y="32065"/>
                          <a:pt x="763" y="32446"/>
                        </a:cubicBezTo>
                        <a:cubicBezTo>
                          <a:pt x="1" y="33207"/>
                          <a:pt x="1" y="34457"/>
                          <a:pt x="763" y="35219"/>
                        </a:cubicBezTo>
                        <a:cubicBezTo>
                          <a:pt x="1143" y="35599"/>
                          <a:pt x="1642" y="35790"/>
                          <a:pt x="2141" y="35790"/>
                        </a:cubicBezTo>
                        <a:cubicBezTo>
                          <a:pt x="2640" y="35790"/>
                          <a:pt x="3139" y="35599"/>
                          <a:pt x="3520" y="35219"/>
                        </a:cubicBezTo>
                        <a:cubicBezTo>
                          <a:pt x="4282" y="34457"/>
                          <a:pt x="4282" y="33207"/>
                          <a:pt x="3520" y="32446"/>
                        </a:cubicBezTo>
                        <a:cubicBezTo>
                          <a:pt x="3139" y="32065"/>
                          <a:pt x="2640" y="31874"/>
                          <a:pt x="2141" y="31874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012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8" name="Google Shape;208;p5"/>
                  <p:cNvSpPr/>
                  <p:nvPr/>
                </p:nvSpPr>
                <p:spPr>
                  <a:xfrm rot="-2700000">
                    <a:off x="-2157466" y="3032354"/>
                    <a:ext cx="582127" cy="57599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171" h="35790" extrusionOk="0">
                        <a:moveTo>
                          <a:pt x="34030" y="1"/>
                        </a:moveTo>
                        <a:cubicBezTo>
                          <a:pt x="33531" y="1"/>
                          <a:pt x="33032" y="191"/>
                          <a:pt x="32651" y="572"/>
                        </a:cubicBezTo>
                        <a:cubicBezTo>
                          <a:pt x="31890" y="1334"/>
                          <a:pt x="31890" y="2568"/>
                          <a:pt x="32651" y="3330"/>
                        </a:cubicBezTo>
                        <a:cubicBezTo>
                          <a:pt x="33032" y="3711"/>
                          <a:pt x="33531" y="3901"/>
                          <a:pt x="34030" y="3901"/>
                        </a:cubicBezTo>
                        <a:cubicBezTo>
                          <a:pt x="34529" y="3901"/>
                          <a:pt x="35028" y="3711"/>
                          <a:pt x="35409" y="3330"/>
                        </a:cubicBezTo>
                        <a:cubicBezTo>
                          <a:pt x="36171" y="2568"/>
                          <a:pt x="36171" y="1334"/>
                          <a:pt x="35409" y="572"/>
                        </a:cubicBezTo>
                        <a:cubicBezTo>
                          <a:pt x="35028" y="191"/>
                          <a:pt x="34529" y="1"/>
                          <a:pt x="34030" y="1"/>
                        </a:cubicBezTo>
                        <a:close/>
                        <a:moveTo>
                          <a:pt x="27662" y="6385"/>
                        </a:moveTo>
                        <a:cubicBezTo>
                          <a:pt x="27163" y="6385"/>
                          <a:pt x="26664" y="6575"/>
                          <a:pt x="26283" y="6956"/>
                        </a:cubicBezTo>
                        <a:cubicBezTo>
                          <a:pt x="25521" y="7718"/>
                          <a:pt x="25521" y="8952"/>
                          <a:pt x="26283" y="9714"/>
                        </a:cubicBezTo>
                        <a:cubicBezTo>
                          <a:pt x="26664" y="10095"/>
                          <a:pt x="27163" y="10285"/>
                          <a:pt x="27662" y="10285"/>
                        </a:cubicBezTo>
                        <a:cubicBezTo>
                          <a:pt x="28161" y="10285"/>
                          <a:pt x="28660" y="10095"/>
                          <a:pt x="29040" y="9714"/>
                        </a:cubicBezTo>
                        <a:cubicBezTo>
                          <a:pt x="29802" y="8952"/>
                          <a:pt x="29802" y="7718"/>
                          <a:pt x="29040" y="6956"/>
                        </a:cubicBezTo>
                        <a:cubicBezTo>
                          <a:pt x="28660" y="6575"/>
                          <a:pt x="28161" y="6385"/>
                          <a:pt x="27662" y="6385"/>
                        </a:cubicBezTo>
                        <a:close/>
                        <a:moveTo>
                          <a:pt x="21285" y="12753"/>
                        </a:moveTo>
                        <a:cubicBezTo>
                          <a:pt x="20783" y="12753"/>
                          <a:pt x="20280" y="12944"/>
                          <a:pt x="19899" y="13325"/>
                        </a:cubicBezTo>
                        <a:cubicBezTo>
                          <a:pt x="19137" y="14086"/>
                          <a:pt x="19137" y="15336"/>
                          <a:pt x="19899" y="16097"/>
                        </a:cubicBezTo>
                        <a:cubicBezTo>
                          <a:pt x="20280" y="16478"/>
                          <a:pt x="20783" y="16669"/>
                          <a:pt x="21285" y="16669"/>
                        </a:cubicBezTo>
                        <a:cubicBezTo>
                          <a:pt x="21788" y="16669"/>
                          <a:pt x="22291" y="16478"/>
                          <a:pt x="22672" y="16097"/>
                        </a:cubicBezTo>
                        <a:cubicBezTo>
                          <a:pt x="23434" y="15336"/>
                          <a:pt x="23434" y="14086"/>
                          <a:pt x="22672" y="13325"/>
                        </a:cubicBezTo>
                        <a:cubicBezTo>
                          <a:pt x="22291" y="12944"/>
                          <a:pt x="21788" y="12753"/>
                          <a:pt x="21285" y="12753"/>
                        </a:cubicBezTo>
                        <a:close/>
                        <a:moveTo>
                          <a:pt x="14917" y="19128"/>
                        </a:moveTo>
                        <a:cubicBezTo>
                          <a:pt x="14415" y="19128"/>
                          <a:pt x="13913" y="19318"/>
                          <a:pt x="13530" y="19693"/>
                        </a:cubicBezTo>
                        <a:cubicBezTo>
                          <a:pt x="12768" y="20455"/>
                          <a:pt x="12768" y="21689"/>
                          <a:pt x="13530" y="22451"/>
                        </a:cubicBezTo>
                        <a:cubicBezTo>
                          <a:pt x="13911" y="22832"/>
                          <a:pt x="14410" y="23022"/>
                          <a:pt x="14909" y="23022"/>
                        </a:cubicBezTo>
                        <a:cubicBezTo>
                          <a:pt x="15408" y="23022"/>
                          <a:pt x="15907" y="22832"/>
                          <a:pt x="16288" y="22451"/>
                        </a:cubicBezTo>
                        <a:cubicBezTo>
                          <a:pt x="17050" y="21689"/>
                          <a:pt x="17050" y="20455"/>
                          <a:pt x="16288" y="19693"/>
                        </a:cubicBezTo>
                        <a:cubicBezTo>
                          <a:pt x="15909" y="19314"/>
                          <a:pt x="15413" y="19128"/>
                          <a:pt x="14917" y="19128"/>
                        </a:cubicBezTo>
                        <a:close/>
                        <a:moveTo>
                          <a:pt x="8525" y="25506"/>
                        </a:moveTo>
                        <a:cubicBezTo>
                          <a:pt x="8026" y="25506"/>
                          <a:pt x="7527" y="25696"/>
                          <a:pt x="7146" y="26077"/>
                        </a:cubicBezTo>
                        <a:cubicBezTo>
                          <a:pt x="6385" y="26839"/>
                          <a:pt x="6385" y="28073"/>
                          <a:pt x="7146" y="28835"/>
                        </a:cubicBezTo>
                        <a:cubicBezTo>
                          <a:pt x="7527" y="29216"/>
                          <a:pt x="8026" y="29406"/>
                          <a:pt x="8525" y="29406"/>
                        </a:cubicBezTo>
                        <a:cubicBezTo>
                          <a:pt x="9024" y="29406"/>
                          <a:pt x="9523" y="29216"/>
                          <a:pt x="9904" y="28835"/>
                        </a:cubicBezTo>
                        <a:cubicBezTo>
                          <a:pt x="10666" y="28073"/>
                          <a:pt x="10666" y="26839"/>
                          <a:pt x="9904" y="26077"/>
                        </a:cubicBezTo>
                        <a:cubicBezTo>
                          <a:pt x="9523" y="25696"/>
                          <a:pt x="9024" y="25506"/>
                          <a:pt x="8525" y="25506"/>
                        </a:cubicBezTo>
                        <a:close/>
                        <a:moveTo>
                          <a:pt x="2141" y="31874"/>
                        </a:moveTo>
                        <a:cubicBezTo>
                          <a:pt x="1642" y="31874"/>
                          <a:pt x="1143" y="32065"/>
                          <a:pt x="763" y="32446"/>
                        </a:cubicBezTo>
                        <a:cubicBezTo>
                          <a:pt x="1" y="33207"/>
                          <a:pt x="1" y="34457"/>
                          <a:pt x="763" y="35219"/>
                        </a:cubicBezTo>
                        <a:cubicBezTo>
                          <a:pt x="1143" y="35599"/>
                          <a:pt x="1642" y="35790"/>
                          <a:pt x="2141" y="35790"/>
                        </a:cubicBezTo>
                        <a:cubicBezTo>
                          <a:pt x="2640" y="35790"/>
                          <a:pt x="3139" y="35599"/>
                          <a:pt x="3520" y="35219"/>
                        </a:cubicBezTo>
                        <a:cubicBezTo>
                          <a:pt x="4282" y="34457"/>
                          <a:pt x="4282" y="33207"/>
                          <a:pt x="3520" y="32446"/>
                        </a:cubicBezTo>
                        <a:cubicBezTo>
                          <a:pt x="3139" y="32065"/>
                          <a:pt x="2640" y="31874"/>
                          <a:pt x="2141" y="31874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012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9" name="Google Shape;209;p5"/>
                  <p:cNvSpPr/>
                  <p:nvPr/>
                </p:nvSpPr>
                <p:spPr>
                  <a:xfrm rot="-2700000">
                    <a:off x="-1993591" y="2956154"/>
                    <a:ext cx="582127" cy="57599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171" h="35790" extrusionOk="0">
                        <a:moveTo>
                          <a:pt x="34030" y="1"/>
                        </a:moveTo>
                        <a:cubicBezTo>
                          <a:pt x="33531" y="1"/>
                          <a:pt x="33032" y="191"/>
                          <a:pt x="32651" y="572"/>
                        </a:cubicBezTo>
                        <a:cubicBezTo>
                          <a:pt x="31890" y="1334"/>
                          <a:pt x="31890" y="2568"/>
                          <a:pt x="32651" y="3330"/>
                        </a:cubicBezTo>
                        <a:cubicBezTo>
                          <a:pt x="33032" y="3711"/>
                          <a:pt x="33531" y="3901"/>
                          <a:pt x="34030" y="3901"/>
                        </a:cubicBezTo>
                        <a:cubicBezTo>
                          <a:pt x="34529" y="3901"/>
                          <a:pt x="35028" y="3711"/>
                          <a:pt x="35409" y="3330"/>
                        </a:cubicBezTo>
                        <a:cubicBezTo>
                          <a:pt x="36171" y="2568"/>
                          <a:pt x="36171" y="1334"/>
                          <a:pt x="35409" y="572"/>
                        </a:cubicBezTo>
                        <a:cubicBezTo>
                          <a:pt x="35028" y="191"/>
                          <a:pt x="34529" y="1"/>
                          <a:pt x="34030" y="1"/>
                        </a:cubicBezTo>
                        <a:close/>
                        <a:moveTo>
                          <a:pt x="27662" y="6385"/>
                        </a:moveTo>
                        <a:cubicBezTo>
                          <a:pt x="27163" y="6385"/>
                          <a:pt x="26664" y="6575"/>
                          <a:pt x="26283" y="6956"/>
                        </a:cubicBezTo>
                        <a:cubicBezTo>
                          <a:pt x="25521" y="7718"/>
                          <a:pt x="25521" y="8952"/>
                          <a:pt x="26283" y="9714"/>
                        </a:cubicBezTo>
                        <a:cubicBezTo>
                          <a:pt x="26664" y="10095"/>
                          <a:pt x="27163" y="10285"/>
                          <a:pt x="27662" y="10285"/>
                        </a:cubicBezTo>
                        <a:cubicBezTo>
                          <a:pt x="28161" y="10285"/>
                          <a:pt x="28660" y="10095"/>
                          <a:pt x="29040" y="9714"/>
                        </a:cubicBezTo>
                        <a:cubicBezTo>
                          <a:pt x="29802" y="8952"/>
                          <a:pt x="29802" y="7718"/>
                          <a:pt x="29040" y="6956"/>
                        </a:cubicBezTo>
                        <a:cubicBezTo>
                          <a:pt x="28660" y="6575"/>
                          <a:pt x="28161" y="6385"/>
                          <a:pt x="27662" y="6385"/>
                        </a:cubicBezTo>
                        <a:close/>
                        <a:moveTo>
                          <a:pt x="21285" y="12753"/>
                        </a:moveTo>
                        <a:cubicBezTo>
                          <a:pt x="20783" y="12753"/>
                          <a:pt x="20280" y="12944"/>
                          <a:pt x="19899" y="13325"/>
                        </a:cubicBezTo>
                        <a:cubicBezTo>
                          <a:pt x="19137" y="14086"/>
                          <a:pt x="19137" y="15336"/>
                          <a:pt x="19899" y="16097"/>
                        </a:cubicBezTo>
                        <a:cubicBezTo>
                          <a:pt x="20280" y="16478"/>
                          <a:pt x="20783" y="16669"/>
                          <a:pt x="21285" y="16669"/>
                        </a:cubicBezTo>
                        <a:cubicBezTo>
                          <a:pt x="21788" y="16669"/>
                          <a:pt x="22291" y="16478"/>
                          <a:pt x="22672" y="16097"/>
                        </a:cubicBezTo>
                        <a:cubicBezTo>
                          <a:pt x="23434" y="15336"/>
                          <a:pt x="23434" y="14086"/>
                          <a:pt x="22672" y="13325"/>
                        </a:cubicBezTo>
                        <a:cubicBezTo>
                          <a:pt x="22291" y="12944"/>
                          <a:pt x="21788" y="12753"/>
                          <a:pt x="21285" y="12753"/>
                        </a:cubicBezTo>
                        <a:close/>
                        <a:moveTo>
                          <a:pt x="14917" y="19128"/>
                        </a:moveTo>
                        <a:cubicBezTo>
                          <a:pt x="14415" y="19128"/>
                          <a:pt x="13913" y="19318"/>
                          <a:pt x="13530" y="19693"/>
                        </a:cubicBezTo>
                        <a:cubicBezTo>
                          <a:pt x="12768" y="20455"/>
                          <a:pt x="12768" y="21689"/>
                          <a:pt x="13530" y="22451"/>
                        </a:cubicBezTo>
                        <a:cubicBezTo>
                          <a:pt x="13911" y="22832"/>
                          <a:pt x="14410" y="23022"/>
                          <a:pt x="14909" y="23022"/>
                        </a:cubicBezTo>
                        <a:cubicBezTo>
                          <a:pt x="15408" y="23022"/>
                          <a:pt x="15907" y="22832"/>
                          <a:pt x="16288" y="22451"/>
                        </a:cubicBezTo>
                        <a:cubicBezTo>
                          <a:pt x="17050" y="21689"/>
                          <a:pt x="17050" y="20455"/>
                          <a:pt x="16288" y="19693"/>
                        </a:cubicBezTo>
                        <a:cubicBezTo>
                          <a:pt x="15909" y="19314"/>
                          <a:pt x="15413" y="19128"/>
                          <a:pt x="14917" y="19128"/>
                        </a:cubicBezTo>
                        <a:close/>
                        <a:moveTo>
                          <a:pt x="8525" y="25506"/>
                        </a:moveTo>
                        <a:cubicBezTo>
                          <a:pt x="8026" y="25506"/>
                          <a:pt x="7527" y="25696"/>
                          <a:pt x="7146" y="26077"/>
                        </a:cubicBezTo>
                        <a:cubicBezTo>
                          <a:pt x="6385" y="26839"/>
                          <a:pt x="6385" y="28073"/>
                          <a:pt x="7146" y="28835"/>
                        </a:cubicBezTo>
                        <a:cubicBezTo>
                          <a:pt x="7527" y="29216"/>
                          <a:pt x="8026" y="29406"/>
                          <a:pt x="8525" y="29406"/>
                        </a:cubicBezTo>
                        <a:cubicBezTo>
                          <a:pt x="9024" y="29406"/>
                          <a:pt x="9523" y="29216"/>
                          <a:pt x="9904" y="28835"/>
                        </a:cubicBezTo>
                        <a:cubicBezTo>
                          <a:pt x="10666" y="28073"/>
                          <a:pt x="10666" y="26839"/>
                          <a:pt x="9904" y="26077"/>
                        </a:cubicBezTo>
                        <a:cubicBezTo>
                          <a:pt x="9523" y="25696"/>
                          <a:pt x="9024" y="25506"/>
                          <a:pt x="8525" y="25506"/>
                        </a:cubicBezTo>
                        <a:close/>
                        <a:moveTo>
                          <a:pt x="2141" y="31874"/>
                        </a:moveTo>
                        <a:cubicBezTo>
                          <a:pt x="1642" y="31874"/>
                          <a:pt x="1143" y="32065"/>
                          <a:pt x="763" y="32446"/>
                        </a:cubicBezTo>
                        <a:cubicBezTo>
                          <a:pt x="1" y="33207"/>
                          <a:pt x="1" y="34457"/>
                          <a:pt x="763" y="35219"/>
                        </a:cubicBezTo>
                        <a:cubicBezTo>
                          <a:pt x="1143" y="35599"/>
                          <a:pt x="1642" y="35790"/>
                          <a:pt x="2141" y="35790"/>
                        </a:cubicBezTo>
                        <a:cubicBezTo>
                          <a:pt x="2640" y="35790"/>
                          <a:pt x="3139" y="35599"/>
                          <a:pt x="3520" y="35219"/>
                        </a:cubicBezTo>
                        <a:cubicBezTo>
                          <a:pt x="4282" y="34457"/>
                          <a:pt x="4282" y="33207"/>
                          <a:pt x="3520" y="32446"/>
                        </a:cubicBezTo>
                        <a:cubicBezTo>
                          <a:pt x="3139" y="32065"/>
                          <a:pt x="2640" y="31874"/>
                          <a:pt x="2141" y="31874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012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0" name="Google Shape;210;p5"/>
                  <p:cNvSpPr/>
                  <p:nvPr/>
                </p:nvSpPr>
                <p:spPr>
                  <a:xfrm rot="-2700000">
                    <a:off x="-1809241" y="2879954"/>
                    <a:ext cx="582127" cy="57599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171" h="35790" extrusionOk="0">
                        <a:moveTo>
                          <a:pt x="34030" y="1"/>
                        </a:moveTo>
                        <a:cubicBezTo>
                          <a:pt x="33531" y="1"/>
                          <a:pt x="33032" y="191"/>
                          <a:pt x="32651" y="572"/>
                        </a:cubicBezTo>
                        <a:cubicBezTo>
                          <a:pt x="31890" y="1334"/>
                          <a:pt x="31890" y="2568"/>
                          <a:pt x="32651" y="3330"/>
                        </a:cubicBezTo>
                        <a:cubicBezTo>
                          <a:pt x="33032" y="3711"/>
                          <a:pt x="33531" y="3901"/>
                          <a:pt x="34030" y="3901"/>
                        </a:cubicBezTo>
                        <a:cubicBezTo>
                          <a:pt x="34529" y="3901"/>
                          <a:pt x="35028" y="3711"/>
                          <a:pt x="35409" y="3330"/>
                        </a:cubicBezTo>
                        <a:cubicBezTo>
                          <a:pt x="36171" y="2568"/>
                          <a:pt x="36171" y="1334"/>
                          <a:pt x="35409" y="572"/>
                        </a:cubicBezTo>
                        <a:cubicBezTo>
                          <a:pt x="35028" y="191"/>
                          <a:pt x="34529" y="1"/>
                          <a:pt x="34030" y="1"/>
                        </a:cubicBezTo>
                        <a:close/>
                        <a:moveTo>
                          <a:pt x="27662" y="6385"/>
                        </a:moveTo>
                        <a:cubicBezTo>
                          <a:pt x="27163" y="6385"/>
                          <a:pt x="26664" y="6575"/>
                          <a:pt x="26283" y="6956"/>
                        </a:cubicBezTo>
                        <a:cubicBezTo>
                          <a:pt x="25521" y="7718"/>
                          <a:pt x="25521" y="8952"/>
                          <a:pt x="26283" y="9714"/>
                        </a:cubicBezTo>
                        <a:cubicBezTo>
                          <a:pt x="26664" y="10095"/>
                          <a:pt x="27163" y="10285"/>
                          <a:pt x="27662" y="10285"/>
                        </a:cubicBezTo>
                        <a:cubicBezTo>
                          <a:pt x="28161" y="10285"/>
                          <a:pt x="28660" y="10095"/>
                          <a:pt x="29040" y="9714"/>
                        </a:cubicBezTo>
                        <a:cubicBezTo>
                          <a:pt x="29802" y="8952"/>
                          <a:pt x="29802" y="7718"/>
                          <a:pt x="29040" y="6956"/>
                        </a:cubicBezTo>
                        <a:cubicBezTo>
                          <a:pt x="28660" y="6575"/>
                          <a:pt x="28161" y="6385"/>
                          <a:pt x="27662" y="6385"/>
                        </a:cubicBezTo>
                        <a:close/>
                        <a:moveTo>
                          <a:pt x="21285" y="12753"/>
                        </a:moveTo>
                        <a:cubicBezTo>
                          <a:pt x="20783" y="12753"/>
                          <a:pt x="20280" y="12944"/>
                          <a:pt x="19899" y="13325"/>
                        </a:cubicBezTo>
                        <a:cubicBezTo>
                          <a:pt x="19137" y="14086"/>
                          <a:pt x="19137" y="15336"/>
                          <a:pt x="19899" y="16097"/>
                        </a:cubicBezTo>
                        <a:cubicBezTo>
                          <a:pt x="20280" y="16478"/>
                          <a:pt x="20783" y="16669"/>
                          <a:pt x="21285" y="16669"/>
                        </a:cubicBezTo>
                        <a:cubicBezTo>
                          <a:pt x="21788" y="16669"/>
                          <a:pt x="22291" y="16478"/>
                          <a:pt x="22672" y="16097"/>
                        </a:cubicBezTo>
                        <a:cubicBezTo>
                          <a:pt x="23434" y="15336"/>
                          <a:pt x="23434" y="14086"/>
                          <a:pt x="22672" y="13325"/>
                        </a:cubicBezTo>
                        <a:cubicBezTo>
                          <a:pt x="22291" y="12944"/>
                          <a:pt x="21788" y="12753"/>
                          <a:pt x="21285" y="12753"/>
                        </a:cubicBezTo>
                        <a:close/>
                        <a:moveTo>
                          <a:pt x="14917" y="19128"/>
                        </a:moveTo>
                        <a:cubicBezTo>
                          <a:pt x="14415" y="19128"/>
                          <a:pt x="13913" y="19318"/>
                          <a:pt x="13530" y="19693"/>
                        </a:cubicBezTo>
                        <a:cubicBezTo>
                          <a:pt x="12768" y="20455"/>
                          <a:pt x="12768" y="21689"/>
                          <a:pt x="13530" y="22451"/>
                        </a:cubicBezTo>
                        <a:cubicBezTo>
                          <a:pt x="13911" y="22832"/>
                          <a:pt x="14410" y="23022"/>
                          <a:pt x="14909" y="23022"/>
                        </a:cubicBezTo>
                        <a:cubicBezTo>
                          <a:pt x="15408" y="23022"/>
                          <a:pt x="15907" y="22832"/>
                          <a:pt x="16288" y="22451"/>
                        </a:cubicBezTo>
                        <a:cubicBezTo>
                          <a:pt x="17050" y="21689"/>
                          <a:pt x="17050" y="20455"/>
                          <a:pt x="16288" y="19693"/>
                        </a:cubicBezTo>
                        <a:cubicBezTo>
                          <a:pt x="15909" y="19314"/>
                          <a:pt x="15413" y="19128"/>
                          <a:pt x="14917" y="19128"/>
                        </a:cubicBezTo>
                        <a:close/>
                        <a:moveTo>
                          <a:pt x="8525" y="25506"/>
                        </a:moveTo>
                        <a:cubicBezTo>
                          <a:pt x="8026" y="25506"/>
                          <a:pt x="7527" y="25696"/>
                          <a:pt x="7146" y="26077"/>
                        </a:cubicBezTo>
                        <a:cubicBezTo>
                          <a:pt x="6385" y="26839"/>
                          <a:pt x="6385" y="28073"/>
                          <a:pt x="7146" y="28835"/>
                        </a:cubicBezTo>
                        <a:cubicBezTo>
                          <a:pt x="7527" y="29216"/>
                          <a:pt x="8026" y="29406"/>
                          <a:pt x="8525" y="29406"/>
                        </a:cubicBezTo>
                        <a:cubicBezTo>
                          <a:pt x="9024" y="29406"/>
                          <a:pt x="9523" y="29216"/>
                          <a:pt x="9904" y="28835"/>
                        </a:cubicBezTo>
                        <a:cubicBezTo>
                          <a:pt x="10666" y="28073"/>
                          <a:pt x="10666" y="26839"/>
                          <a:pt x="9904" y="26077"/>
                        </a:cubicBezTo>
                        <a:cubicBezTo>
                          <a:pt x="9523" y="25696"/>
                          <a:pt x="9024" y="25506"/>
                          <a:pt x="8525" y="25506"/>
                        </a:cubicBezTo>
                        <a:close/>
                        <a:moveTo>
                          <a:pt x="2141" y="31874"/>
                        </a:moveTo>
                        <a:cubicBezTo>
                          <a:pt x="1642" y="31874"/>
                          <a:pt x="1143" y="32065"/>
                          <a:pt x="763" y="32446"/>
                        </a:cubicBezTo>
                        <a:cubicBezTo>
                          <a:pt x="1" y="33207"/>
                          <a:pt x="1" y="34457"/>
                          <a:pt x="763" y="35219"/>
                        </a:cubicBezTo>
                        <a:cubicBezTo>
                          <a:pt x="1143" y="35599"/>
                          <a:pt x="1642" y="35790"/>
                          <a:pt x="2141" y="35790"/>
                        </a:cubicBezTo>
                        <a:cubicBezTo>
                          <a:pt x="2640" y="35790"/>
                          <a:pt x="3139" y="35599"/>
                          <a:pt x="3520" y="35219"/>
                        </a:cubicBezTo>
                        <a:cubicBezTo>
                          <a:pt x="4282" y="34457"/>
                          <a:pt x="4282" y="33207"/>
                          <a:pt x="3520" y="32446"/>
                        </a:cubicBezTo>
                        <a:cubicBezTo>
                          <a:pt x="3139" y="32065"/>
                          <a:pt x="2640" y="31874"/>
                          <a:pt x="2141" y="31874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012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211" name="Google Shape;211;p5"/>
                <p:cNvGrpSpPr/>
                <p:nvPr/>
              </p:nvGrpSpPr>
              <p:grpSpPr>
                <a:xfrm>
                  <a:off x="438999" y="4567398"/>
                  <a:ext cx="699940" cy="478601"/>
                  <a:chOff x="39722" y="4349021"/>
                  <a:chExt cx="1061964" cy="726143"/>
                </a:xfrm>
              </p:grpSpPr>
              <p:grpSp>
                <p:nvGrpSpPr>
                  <p:cNvPr id="212" name="Google Shape;212;p5"/>
                  <p:cNvGrpSpPr/>
                  <p:nvPr/>
                </p:nvGrpSpPr>
                <p:grpSpPr>
                  <a:xfrm rot="2700000">
                    <a:off x="140502" y="4460924"/>
                    <a:ext cx="524584" cy="502337"/>
                    <a:chOff x="1189791" y="-1767331"/>
                    <a:chExt cx="904284" cy="865933"/>
                  </a:xfrm>
                </p:grpSpPr>
                <p:sp>
                  <p:nvSpPr>
                    <p:cNvPr id="213" name="Google Shape;213;p5"/>
                    <p:cNvSpPr/>
                    <p:nvPr/>
                  </p:nvSpPr>
                  <p:spPr>
                    <a:xfrm>
                      <a:off x="1189791" y="-1767331"/>
                      <a:ext cx="904284" cy="86593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6902" h="35337" extrusionOk="0">
                          <a:moveTo>
                            <a:pt x="18449" y="1"/>
                          </a:moveTo>
                          <a:cubicBezTo>
                            <a:pt x="16409" y="1"/>
                            <a:pt x="14368" y="778"/>
                            <a:pt x="12814" y="2332"/>
                          </a:cubicBezTo>
                          <a:lnTo>
                            <a:pt x="3108" y="12037"/>
                          </a:lnTo>
                          <a:cubicBezTo>
                            <a:pt x="0" y="15145"/>
                            <a:pt x="0" y="20189"/>
                            <a:pt x="3108" y="23297"/>
                          </a:cubicBezTo>
                          <a:lnTo>
                            <a:pt x="12814" y="33017"/>
                          </a:lnTo>
                          <a:cubicBezTo>
                            <a:pt x="14368" y="34564"/>
                            <a:pt x="16405" y="35337"/>
                            <a:pt x="18443" y="35337"/>
                          </a:cubicBezTo>
                          <a:cubicBezTo>
                            <a:pt x="20481" y="35337"/>
                            <a:pt x="22519" y="34564"/>
                            <a:pt x="24073" y="33017"/>
                          </a:cubicBezTo>
                          <a:lnTo>
                            <a:pt x="33794" y="23297"/>
                          </a:lnTo>
                          <a:cubicBezTo>
                            <a:pt x="36902" y="20189"/>
                            <a:pt x="36902" y="15145"/>
                            <a:pt x="33794" y="12037"/>
                          </a:cubicBezTo>
                          <a:lnTo>
                            <a:pt x="24073" y="2332"/>
                          </a:lnTo>
                          <a:cubicBezTo>
                            <a:pt x="22527" y="778"/>
                            <a:pt x="20489" y="1"/>
                            <a:pt x="18449" y="1"/>
                          </a:cubicBez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/>
                        </a:gs>
                        <a:gs pos="18000">
                          <a:schemeClr val="lt1"/>
                        </a:gs>
                        <a:gs pos="56000">
                          <a:srgbClr val="FFFFFF">
                            <a:alpha val="0"/>
                          </a:srgbClr>
                        </a:gs>
                        <a:gs pos="74000">
                          <a:schemeClr val="lt1"/>
                        </a:gs>
                        <a:gs pos="100000">
                          <a:srgbClr val="9900FF">
                            <a:alpha val="28627"/>
                          </a:srgbClr>
                        </a:gs>
                      </a:gsLst>
                      <a:path path="circle">
                        <a:fillToRect r="100000" b="100000"/>
                      </a:path>
                      <a:tileRect l="-100000" t="-10000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grpSp>
                  <p:nvGrpSpPr>
                    <p:cNvPr id="214" name="Google Shape;214;p5"/>
                    <p:cNvGrpSpPr/>
                    <p:nvPr/>
                  </p:nvGrpSpPr>
                  <p:grpSpPr>
                    <a:xfrm>
                      <a:off x="1232795" y="-1740829"/>
                      <a:ext cx="717621" cy="717392"/>
                      <a:chOff x="1483457" y="3953671"/>
                      <a:chExt cx="717621" cy="717392"/>
                    </a:xfrm>
                  </p:grpSpPr>
                  <p:sp>
                    <p:nvSpPr>
                      <p:cNvPr id="215" name="Google Shape;215;p5"/>
                      <p:cNvSpPr/>
                      <p:nvPr/>
                    </p:nvSpPr>
                    <p:spPr>
                      <a:xfrm>
                        <a:off x="1483457" y="4257265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81" y="1"/>
                            </a:moveTo>
                            <a:lnTo>
                              <a:pt x="0" y="382"/>
                            </a:lnTo>
                            <a:lnTo>
                              <a:pt x="26739" y="27121"/>
                            </a:lnTo>
                            <a:lnTo>
                              <a:pt x="27120" y="26740"/>
                            </a:lnTo>
                            <a:lnTo>
                              <a:pt x="381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16" name="Google Shape;216;p5"/>
                      <p:cNvSpPr/>
                      <p:nvPr/>
                    </p:nvSpPr>
                    <p:spPr>
                      <a:xfrm>
                        <a:off x="1559470" y="4181481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66" y="1"/>
                            </a:moveTo>
                            <a:lnTo>
                              <a:pt x="0" y="382"/>
                            </a:lnTo>
                            <a:lnTo>
                              <a:pt x="26739" y="27121"/>
                            </a:lnTo>
                            <a:lnTo>
                              <a:pt x="27120" y="26740"/>
                            </a:lnTo>
                            <a:lnTo>
                              <a:pt x="366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17" name="Google Shape;217;p5"/>
                      <p:cNvSpPr/>
                      <p:nvPr/>
                    </p:nvSpPr>
                    <p:spPr>
                      <a:xfrm>
                        <a:off x="1635483" y="4105239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66" y="1"/>
                            </a:moveTo>
                            <a:lnTo>
                              <a:pt x="1" y="381"/>
                            </a:lnTo>
                            <a:lnTo>
                              <a:pt x="26740" y="27120"/>
                            </a:lnTo>
                            <a:lnTo>
                              <a:pt x="27121" y="26755"/>
                            </a:lnTo>
                            <a:lnTo>
                              <a:pt x="366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18" name="Google Shape;218;p5"/>
                      <p:cNvSpPr/>
                      <p:nvPr/>
                    </p:nvSpPr>
                    <p:spPr>
                      <a:xfrm>
                        <a:off x="1711267" y="4029455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81" y="1"/>
                            </a:moveTo>
                            <a:lnTo>
                              <a:pt x="0" y="382"/>
                            </a:lnTo>
                            <a:lnTo>
                              <a:pt x="26755" y="27121"/>
                            </a:lnTo>
                            <a:lnTo>
                              <a:pt x="27120" y="26755"/>
                            </a:lnTo>
                            <a:lnTo>
                              <a:pt x="381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19" name="Google Shape;219;p5"/>
                      <p:cNvSpPr/>
                      <p:nvPr/>
                    </p:nvSpPr>
                    <p:spPr>
                      <a:xfrm>
                        <a:off x="1787280" y="3953671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82" y="1"/>
                            </a:moveTo>
                            <a:lnTo>
                              <a:pt x="1" y="382"/>
                            </a:lnTo>
                            <a:lnTo>
                              <a:pt x="26740" y="27121"/>
                            </a:lnTo>
                            <a:lnTo>
                              <a:pt x="27121" y="26740"/>
                            </a:lnTo>
                            <a:lnTo>
                              <a:pt x="382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</p:grpSp>
              <p:sp>
                <p:nvSpPr>
                  <p:cNvPr id="220" name="Google Shape;220;p5"/>
                  <p:cNvSpPr/>
                  <p:nvPr/>
                </p:nvSpPr>
                <p:spPr>
                  <a:xfrm rot="-2700000">
                    <a:off x="542534" y="4469276"/>
                    <a:ext cx="492898" cy="3915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612" h="35440" extrusionOk="0">
                        <a:moveTo>
                          <a:pt x="40817" y="1"/>
                        </a:moveTo>
                        <a:lnTo>
                          <a:pt x="37420" y="3383"/>
                        </a:lnTo>
                        <a:lnTo>
                          <a:pt x="41213" y="7177"/>
                        </a:lnTo>
                        <a:lnTo>
                          <a:pt x="44611" y="3779"/>
                        </a:lnTo>
                        <a:lnTo>
                          <a:pt x="40817" y="1"/>
                        </a:lnTo>
                        <a:close/>
                        <a:moveTo>
                          <a:pt x="22184" y="4099"/>
                        </a:moveTo>
                        <a:lnTo>
                          <a:pt x="18801" y="7482"/>
                        </a:lnTo>
                        <a:lnTo>
                          <a:pt x="22595" y="11275"/>
                        </a:lnTo>
                        <a:lnTo>
                          <a:pt x="25978" y="7878"/>
                        </a:lnTo>
                        <a:lnTo>
                          <a:pt x="22184" y="4099"/>
                        </a:lnTo>
                        <a:close/>
                        <a:moveTo>
                          <a:pt x="15983" y="10300"/>
                        </a:moveTo>
                        <a:lnTo>
                          <a:pt x="12585" y="13698"/>
                        </a:lnTo>
                        <a:lnTo>
                          <a:pt x="16379" y="17476"/>
                        </a:lnTo>
                        <a:lnTo>
                          <a:pt x="19776" y="14094"/>
                        </a:lnTo>
                        <a:lnTo>
                          <a:pt x="15983" y="10300"/>
                        </a:lnTo>
                        <a:close/>
                        <a:moveTo>
                          <a:pt x="9431" y="16852"/>
                        </a:moveTo>
                        <a:lnTo>
                          <a:pt x="6034" y="20249"/>
                        </a:lnTo>
                        <a:lnTo>
                          <a:pt x="15190" y="29406"/>
                        </a:lnTo>
                        <a:lnTo>
                          <a:pt x="18588" y="26008"/>
                        </a:lnTo>
                        <a:lnTo>
                          <a:pt x="9431" y="16852"/>
                        </a:lnTo>
                        <a:close/>
                        <a:moveTo>
                          <a:pt x="3383" y="22885"/>
                        </a:moveTo>
                        <a:lnTo>
                          <a:pt x="0" y="26283"/>
                        </a:lnTo>
                        <a:lnTo>
                          <a:pt x="9157" y="35440"/>
                        </a:lnTo>
                        <a:lnTo>
                          <a:pt x="12555" y="32057"/>
                        </a:lnTo>
                        <a:lnTo>
                          <a:pt x="3383" y="22885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</a:srgbClr>
                      </a:gs>
                      <a:gs pos="100000">
                        <a:srgbClr val="FFFFFF">
                          <a:alpha val="0"/>
                        </a:srgb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221" name="Google Shape;221;p5"/>
                <p:cNvGrpSpPr/>
                <p:nvPr/>
              </p:nvGrpSpPr>
              <p:grpSpPr>
                <a:xfrm>
                  <a:off x="-65076" y="4623886"/>
                  <a:ext cx="699940" cy="478601"/>
                  <a:chOff x="39722" y="4349021"/>
                  <a:chExt cx="1061964" cy="726143"/>
                </a:xfrm>
              </p:grpSpPr>
              <p:grpSp>
                <p:nvGrpSpPr>
                  <p:cNvPr id="222" name="Google Shape;222;p5"/>
                  <p:cNvGrpSpPr/>
                  <p:nvPr/>
                </p:nvGrpSpPr>
                <p:grpSpPr>
                  <a:xfrm rot="2700000">
                    <a:off x="140502" y="4460924"/>
                    <a:ext cx="524584" cy="502337"/>
                    <a:chOff x="1189791" y="-1767331"/>
                    <a:chExt cx="904284" cy="865933"/>
                  </a:xfrm>
                </p:grpSpPr>
                <p:sp>
                  <p:nvSpPr>
                    <p:cNvPr id="223" name="Google Shape;223;p5"/>
                    <p:cNvSpPr/>
                    <p:nvPr/>
                  </p:nvSpPr>
                  <p:spPr>
                    <a:xfrm>
                      <a:off x="1189791" y="-1767331"/>
                      <a:ext cx="904284" cy="86593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6902" h="35337" extrusionOk="0">
                          <a:moveTo>
                            <a:pt x="18449" y="1"/>
                          </a:moveTo>
                          <a:cubicBezTo>
                            <a:pt x="16409" y="1"/>
                            <a:pt x="14368" y="778"/>
                            <a:pt x="12814" y="2332"/>
                          </a:cubicBezTo>
                          <a:lnTo>
                            <a:pt x="3108" y="12037"/>
                          </a:lnTo>
                          <a:cubicBezTo>
                            <a:pt x="0" y="15145"/>
                            <a:pt x="0" y="20189"/>
                            <a:pt x="3108" y="23297"/>
                          </a:cubicBezTo>
                          <a:lnTo>
                            <a:pt x="12814" y="33017"/>
                          </a:lnTo>
                          <a:cubicBezTo>
                            <a:pt x="14368" y="34564"/>
                            <a:pt x="16405" y="35337"/>
                            <a:pt x="18443" y="35337"/>
                          </a:cubicBezTo>
                          <a:cubicBezTo>
                            <a:pt x="20481" y="35337"/>
                            <a:pt x="22519" y="34564"/>
                            <a:pt x="24073" y="33017"/>
                          </a:cubicBezTo>
                          <a:lnTo>
                            <a:pt x="33794" y="23297"/>
                          </a:lnTo>
                          <a:cubicBezTo>
                            <a:pt x="36902" y="20189"/>
                            <a:pt x="36902" y="15145"/>
                            <a:pt x="33794" y="12037"/>
                          </a:cubicBezTo>
                          <a:lnTo>
                            <a:pt x="24073" y="2332"/>
                          </a:lnTo>
                          <a:cubicBezTo>
                            <a:pt x="22527" y="778"/>
                            <a:pt x="20489" y="1"/>
                            <a:pt x="18449" y="1"/>
                          </a:cubicBez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/>
                        </a:gs>
                        <a:gs pos="18000">
                          <a:schemeClr val="lt1"/>
                        </a:gs>
                        <a:gs pos="56000">
                          <a:srgbClr val="FFFFFF">
                            <a:alpha val="0"/>
                          </a:srgbClr>
                        </a:gs>
                        <a:gs pos="74000">
                          <a:schemeClr val="lt1"/>
                        </a:gs>
                        <a:gs pos="100000">
                          <a:srgbClr val="9900FF">
                            <a:alpha val="28627"/>
                          </a:srgbClr>
                        </a:gs>
                      </a:gsLst>
                      <a:path path="circle">
                        <a:fillToRect r="100000" b="100000"/>
                      </a:path>
                      <a:tileRect l="-100000" t="-10000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grpSp>
                  <p:nvGrpSpPr>
                    <p:cNvPr id="224" name="Google Shape;224;p5"/>
                    <p:cNvGrpSpPr/>
                    <p:nvPr/>
                  </p:nvGrpSpPr>
                  <p:grpSpPr>
                    <a:xfrm>
                      <a:off x="1232795" y="-1740829"/>
                      <a:ext cx="717621" cy="717392"/>
                      <a:chOff x="1483457" y="3953671"/>
                      <a:chExt cx="717621" cy="717392"/>
                    </a:xfrm>
                  </p:grpSpPr>
                  <p:sp>
                    <p:nvSpPr>
                      <p:cNvPr id="225" name="Google Shape;225;p5"/>
                      <p:cNvSpPr/>
                      <p:nvPr/>
                    </p:nvSpPr>
                    <p:spPr>
                      <a:xfrm>
                        <a:off x="1483457" y="4257265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81" y="1"/>
                            </a:moveTo>
                            <a:lnTo>
                              <a:pt x="0" y="382"/>
                            </a:lnTo>
                            <a:lnTo>
                              <a:pt x="26739" y="27121"/>
                            </a:lnTo>
                            <a:lnTo>
                              <a:pt x="27120" y="26740"/>
                            </a:lnTo>
                            <a:lnTo>
                              <a:pt x="381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26" name="Google Shape;226;p5"/>
                      <p:cNvSpPr/>
                      <p:nvPr/>
                    </p:nvSpPr>
                    <p:spPr>
                      <a:xfrm>
                        <a:off x="1559470" y="4181481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66" y="1"/>
                            </a:moveTo>
                            <a:lnTo>
                              <a:pt x="0" y="382"/>
                            </a:lnTo>
                            <a:lnTo>
                              <a:pt x="26739" y="27121"/>
                            </a:lnTo>
                            <a:lnTo>
                              <a:pt x="27120" y="26740"/>
                            </a:lnTo>
                            <a:lnTo>
                              <a:pt x="366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27" name="Google Shape;227;p5"/>
                      <p:cNvSpPr/>
                      <p:nvPr/>
                    </p:nvSpPr>
                    <p:spPr>
                      <a:xfrm>
                        <a:off x="1635483" y="4105239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66" y="1"/>
                            </a:moveTo>
                            <a:lnTo>
                              <a:pt x="1" y="381"/>
                            </a:lnTo>
                            <a:lnTo>
                              <a:pt x="26740" y="27120"/>
                            </a:lnTo>
                            <a:lnTo>
                              <a:pt x="27121" y="26755"/>
                            </a:lnTo>
                            <a:lnTo>
                              <a:pt x="366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28" name="Google Shape;228;p5"/>
                      <p:cNvSpPr/>
                      <p:nvPr/>
                    </p:nvSpPr>
                    <p:spPr>
                      <a:xfrm>
                        <a:off x="1711267" y="4029455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81" y="1"/>
                            </a:moveTo>
                            <a:lnTo>
                              <a:pt x="0" y="382"/>
                            </a:lnTo>
                            <a:lnTo>
                              <a:pt x="26755" y="27121"/>
                            </a:lnTo>
                            <a:lnTo>
                              <a:pt x="27120" y="26755"/>
                            </a:lnTo>
                            <a:lnTo>
                              <a:pt x="381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29" name="Google Shape;229;p5"/>
                      <p:cNvSpPr/>
                      <p:nvPr/>
                    </p:nvSpPr>
                    <p:spPr>
                      <a:xfrm>
                        <a:off x="1787280" y="3953671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82" y="1"/>
                            </a:moveTo>
                            <a:lnTo>
                              <a:pt x="1" y="382"/>
                            </a:lnTo>
                            <a:lnTo>
                              <a:pt x="26740" y="27121"/>
                            </a:lnTo>
                            <a:lnTo>
                              <a:pt x="27121" y="26740"/>
                            </a:lnTo>
                            <a:lnTo>
                              <a:pt x="382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</p:grpSp>
              <p:sp>
                <p:nvSpPr>
                  <p:cNvPr id="230" name="Google Shape;230;p5"/>
                  <p:cNvSpPr/>
                  <p:nvPr/>
                </p:nvSpPr>
                <p:spPr>
                  <a:xfrm rot="-2700000">
                    <a:off x="542534" y="4469276"/>
                    <a:ext cx="492898" cy="3915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612" h="35440" extrusionOk="0">
                        <a:moveTo>
                          <a:pt x="40817" y="1"/>
                        </a:moveTo>
                        <a:lnTo>
                          <a:pt x="37420" y="3383"/>
                        </a:lnTo>
                        <a:lnTo>
                          <a:pt x="41213" y="7177"/>
                        </a:lnTo>
                        <a:lnTo>
                          <a:pt x="44611" y="3779"/>
                        </a:lnTo>
                        <a:lnTo>
                          <a:pt x="40817" y="1"/>
                        </a:lnTo>
                        <a:close/>
                        <a:moveTo>
                          <a:pt x="22184" y="4099"/>
                        </a:moveTo>
                        <a:lnTo>
                          <a:pt x="18801" y="7482"/>
                        </a:lnTo>
                        <a:lnTo>
                          <a:pt x="22595" y="11275"/>
                        </a:lnTo>
                        <a:lnTo>
                          <a:pt x="25978" y="7878"/>
                        </a:lnTo>
                        <a:lnTo>
                          <a:pt x="22184" y="4099"/>
                        </a:lnTo>
                        <a:close/>
                        <a:moveTo>
                          <a:pt x="15983" y="10300"/>
                        </a:moveTo>
                        <a:lnTo>
                          <a:pt x="12585" y="13698"/>
                        </a:lnTo>
                        <a:lnTo>
                          <a:pt x="16379" y="17476"/>
                        </a:lnTo>
                        <a:lnTo>
                          <a:pt x="19776" y="14094"/>
                        </a:lnTo>
                        <a:lnTo>
                          <a:pt x="15983" y="10300"/>
                        </a:lnTo>
                        <a:close/>
                        <a:moveTo>
                          <a:pt x="9431" y="16852"/>
                        </a:moveTo>
                        <a:lnTo>
                          <a:pt x="6034" y="20249"/>
                        </a:lnTo>
                        <a:lnTo>
                          <a:pt x="15190" y="29406"/>
                        </a:lnTo>
                        <a:lnTo>
                          <a:pt x="18588" y="26008"/>
                        </a:lnTo>
                        <a:lnTo>
                          <a:pt x="9431" y="16852"/>
                        </a:lnTo>
                        <a:close/>
                        <a:moveTo>
                          <a:pt x="3383" y="22885"/>
                        </a:moveTo>
                        <a:lnTo>
                          <a:pt x="0" y="26283"/>
                        </a:lnTo>
                        <a:lnTo>
                          <a:pt x="9157" y="35440"/>
                        </a:lnTo>
                        <a:lnTo>
                          <a:pt x="12555" y="32057"/>
                        </a:lnTo>
                        <a:lnTo>
                          <a:pt x="3383" y="22885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</a:srgbClr>
                      </a:gs>
                      <a:gs pos="100000">
                        <a:srgbClr val="FFFFFF">
                          <a:alpha val="0"/>
                        </a:srgb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grpSp>
          <p:nvGrpSpPr>
            <p:cNvPr id="231" name="Google Shape;231;p5"/>
            <p:cNvGrpSpPr/>
            <p:nvPr/>
          </p:nvGrpSpPr>
          <p:grpSpPr>
            <a:xfrm rot="5400000">
              <a:off x="1147388" y="4839000"/>
              <a:ext cx="439200" cy="439100"/>
              <a:chOff x="1101075" y="2142375"/>
              <a:chExt cx="439200" cy="439100"/>
            </a:xfrm>
          </p:grpSpPr>
          <p:sp>
            <p:nvSpPr>
              <p:cNvPr id="232" name="Google Shape;232;p5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33;p5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34" name="Google Shape;234;p5"/>
          <p:cNvGrpSpPr/>
          <p:nvPr/>
        </p:nvGrpSpPr>
        <p:grpSpPr>
          <a:xfrm>
            <a:off x="-2352525" y="-402069"/>
            <a:ext cx="5307515" cy="2438355"/>
            <a:chOff x="-2276325" y="-249669"/>
            <a:chExt cx="5307515" cy="2438355"/>
          </a:xfrm>
        </p:grpSpPr>
        <p:grpSp>
          <p:nvGrpSpPr>
            <p:cNvPr id="235" name="Google Shape;235;p5"/>
            <p:cNvGrpSpPr/>
            <p:nvPr/>
          </p:nvGrpSpPr>
          <p:grpSpPr>
            <a:xfrm rot="10800000">
              <a:off x="-1297788" y="-249669"/>
              <a:ext cx="2601921" cy="2438355"/>
              <a:chOff x="7340128" y="2866613"/>
              <a:chExt cx="2439225" cy="2438355"/>
            </a:xfrm>
          </p:grpSpPr>
          <p:sp>
            <p:nvSpPr>
              <p:cNvPr id="236" name="Google Shape;236;p5"/>
              <p:cNvSpPr/>
              <p:nvPr/>
            </p:nvSpPr>
            <p:spPr>
              <a:xfrm rot="2700000" flipH="1">
                <a:off x="8012290" y="2875755"/>
                <a:ext cx="981794" cy="2307832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37;p5"/>
              <p:cNvSpPr/>
              <p:nvPr/>
            </p:nvSpPr>
            <p:spPr>
              <a:xfrm rot="2700000" flipH="1">
                <a:off x="8125398" y="2987994"/>
                <a:ext cx="981794" cy="2307832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38" name="Google Shape;238;p5"/>
            <p:cNvSpPr/>
            <p:nvPr/>
          </p:nvSpPr>
          <p:spPr>
            <a:xfrm rot="-5400000">
              <a:off x="1755111" y="-896010"/>
              <a:ext cx="577450" cy="1974708"/>
            </a:xfrm>
            <a:custGeom>
              <a:avLst/>
              <a:gdLst/>
              <a:ahLst/>
              <a:cxnLst/>
              <a:rect l="l" t="t" r="r" b="b"/>
              <a:pathLst>
                <a:path w="14079" h="48146" extrusionOk="0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9" name="Google Shape;239;p5"/>
            <p:cNvGrpSpPr/>
            <p:nvPr/>
          </p:nvGrpSpPr>
          <p:grpSpPr>
            <a:xfrm>
              <a:off x="-2276325" y="245976"/>
              <a:ext cx="4558967" cy="134100"/>
              <a:chOff x="796100" y="3019701"/>
              <a:chExt cx="4558967" cy="134100"/>
            </a:xfrm>
          </p:grpSpPr>
          <p:sp>
            <p:nvSpPr>
              <p:cNvPr id="240" name="Google Shape;240;p5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41" name="Google Shape;241;p5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42" name="Google Shape;242;p5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43" name="Google Shape;243;p5"/>
          <p:cNvGrpSpPr/>
          <p:nvPr/>
        </p:nvGrpSpPr>
        <p:grpSpPr>
          <a:xfrm>
            <a:off x="6795100" y="3095213"/>
            <a:ext cx="4558967" cy="2438355"/>
            <a:chOff x="6490300" y="2866613"/>
            <a:chExt cx="4558967" cy="2438355"/>
          </a:xfrm>
        </p:grpSpPr>
        <p:grpSp>
          <p:nvGrpSpPr>
            <p:cNvPr id="244" name="Google Shape;244;p5"/>
            <p:cNvGrpSpPr/>
            <p:nvPr/>
          </p:nvGrpSpPr>
          <p:grpSpPr>
            <a:xfrm>
              <a:off x="7340128" y="2866613"/>
              <a:ext cx="2439225" cy="2438355"/>
              <a:chOff x="7340128" y="2866613"/>
              <a:chExt cx="2439225" cy="2438355"/>
            </a:xfrm>
          </p:grpSpPr>
          <p:sp>
            <p:nvSpPr>
              <p:cNvPr id="245" name="Google Shape;245;p5"/>
              <p:cNvSpPr/>
              <p:nvPr/>
            </p:nvSpPr>
            <p:spPr>
              <a:xfrm rot="2700000" flipH="1">
                <a:off x="8012290" y="2875755"/>
                <a:ext cx="981794" cy="2307832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5"/>
              <p:cNvSpPr/>
              <p:nvPr/>
            </p:nvSpPr>
            <p:spPr>
              <a:xfrm rot="2700000" flipH="1">
                <a:off x="8125398" y="2987994"/>
                <a:ext cx="981794" cy="2307832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7" name="Google Shape;247;p5"/>
            <p:cNvGrpSpPr/>
            <p:nvPr/>
          </p:nvGrpSpPr>
          <p:grpSpPr>
            <a:xfrm rot="10800000">
              <a:off x="6490300" y="4774026"/>
              <a:ext cx="4558967" cy="134100"/>
              <a:chOff x="796100" y="3019701"/>
              <a:chExt cx="4558967" cy="134100"/>
            </a:xfrm>
          </p:grpSpPr>
          <p:sp>
            <p:nvSpPr>
              <p:cNvPr id="248" name="Google Shape;248;p5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49" name="Google Shape;249;p5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50" name="Google Shape;250;p5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7"/>
          <p:cNvSpPr txBox="1">
            <a:spLocks noGrp="1"/>
          </p:cNvSpPr>
          <p:nvPr>
            <p:ph type="subTitle" idx="1"/>
          </p:nvPr>
        </p:nvSpPr>
        <p:spPr>
          <a:xfrm>
            <a:off x="713225" y="1160775"/>
            <a:ext cx="7710900" cy="34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AutoNum type="alphaLcPeriod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AutoNum type="romanLcPeriod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AutoNum type="arabicPeriod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AutoNum type="alphaLcPeriod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AutoNum type="romanLcPeriod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AutoNum type="arabicPeriod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AutoNum type="alphaLcPeriod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600"/>
              <a:buFont typeface="Open Sans"/>
              <a:buAutoNum type="romanLcPeriod"/>
              <a:defRPr/>
            </a:lvl9pPr>
          </a:lstStyle>
          <a:p>
            <a:endParaRPr/>
          </a:p>
        </p:txBody>
      </p:sp>
      <p:sp>
        <p:nvSpPr>
          <p:cNvPr id="340" name="Google Shape;340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341" name="Google Shape;341;p7"/>
          <p:cNvGrpSpPr/>
          <p:nvPr/>
        </p:nvGrpSpPr>
        <p:grpSpPr>
          <a:xfrm>
            <a:off x="8934675" y="3943438"/>
            <a:ext cx="439200" cy="439100"/>
            <a:chOff x="1101075" y="2142375"/>
            <a:chExt cx="439200" cy="439100"/>
          </a:xfrm>
        </p:grpSpPr>
        <p:sp>
          <p:nvSpPr>
            <p:cNvPr id="342" name="Google Shape;342;p7"/>
            <p:cNvSpPr/>
            <p:nvPr/>
          </p:nvSpPr>
          <p:spPr>
            <a:xfrm>
              <a:off x="1101075" y="2142375"/>
              <a:ext cx="439200" cy="439100"/>
            </a:xfrm>
            <a:custGeom>
              <a:avLst/>
              <a:gdLst/>
              <a:ahLst/>
              <a:cxnLst/>
              <a:rect l="l" t="t" r="r" b="b"/>
              <a:pathLst>
                <a:path w="17568" h="17564" extrusionOk="0">
                  <a:moveTo>
                    <a:pt x="8792" y="1291"/>
                  </a:moveTo>
                  <a:cubicBezTo>
                    <a:pt x="10711" y="1291"/>
                    <a:pt x="12631" y="2008"/>
                    <a:pt x="14094" y="3501"/>
                  </a:cubicBezTo>
                  <a:cubicBezTo>
                    <a:pt x="15526" y="4902"/>
                    <a:pt x="16303" y="6807"/>
                    <a:pt x="16303" y="8803"/>
                  </a:cubicBezTo>
                  <a:cubicBezTo>
                    <a:pt x="16303" y="10814"/>
                    <a:pt x="15526" y="12688"/>
                    <a:pt x="14094" y="14120"/>
                  </a:cubicBezTo>
                  <a:cubicBezTo>
                    <a:pt x="12692" y="15552"/>
                    <a:pt x="10788" y="16329"/>
                    <a:pt x="8792" y="16329"/>
                  </a:cubicBezTo>
                  <a:cubicBezTo>
                    <a:pt x="6780" y="16329"/>
                    <a:pt x="4906" y="15552"/>
                    <a:pt x="3474" y="14120"/>
                  </a:cubicBezTo>
                  <a:cubicBezTo>
                    <a:pt x="2042" y="12718"/>
                    <a:pt x="1265" y="10814"/>
                    <a:pt x="1265" y="8803"/>
                  </a:cubicBezTo>
                  <a:cubicBezTo>
                    <a:pt x="1265" y="6807"/>
                    <a:pt x="2042" y="4918"/>
                    <a:pt x="3474" y="3501"/>
                  </a:cubicBezTo>
                  <a:cubicBezTo>
                    <a:pt x="4937" y="2023"/>
                    <a:pt x="6857" y="1291"/>
                    <a:pt x="8792" y="1291"/>
                  </a:cubicBezTo>
                  <a:close/>
                  <a:moveTo>
                    <a:pt x="8784" y="0"/>
                  </a:moveTo>
                  <a:cubicBezTo>
                    <a:pt x="6537" y="0"/>
                    <a:pt x="4289" y="857"/>
                    <a:pt x="2575" y="2571"/>
                  </a:cubicBezTo>
                  <a:cubicBezTo>
                    <a:pt x="915" y="4232"/>
                    <a:pt x="1" y="6441"/>
                    <a:pt x="1" y="8788"/>
                  </a:cubicBezTo>
                  <a:cubicBezTo>
                    <a:pt x="1" y="11134"/>
                    <a:pt x="915" y="13343"/>
                    <a:pt x="2575" y="15004"/>
                  </a:cubicBezTo>
                  <a:cubicBezTo>
                    <a:pt x="4236" y="16649"/>
                    <a:pt x="6445" y="17563"/>
                    <a:pt x="8792" y="17563"/>
                  </a:cubicBezTo>
                  <a:cubicBezTo>
                    <a:pt x="11123" y="17563"/>
                    <a:pt x="13332" y="16649"/>
                    <a:pt x="14993" y="15004"/>
                  </a:cubicBezTo>
                  <a:cubicBezTo>
                    <a:pt x="16653" y="13343"/>
                    <a:pt x="17568" y="11134"/>
                    <a:pt x="17568" y="8788"/>
                  </a:cubicBezTo>
                  <a:cubicBezTo>
                    <a:pt x="17568" y="6441"/>
                    <a:pt x="16653" y="4232"/>
                    <a:pt x="14993" y="2571"/>
                  </a:cubicBezTo>
                  <a:cubicBezTo>
                    <a:pt x="13279" y="857"/>
                    <a:pt x="11031" y="0"/>
                    <a:pt x="8784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7"/>
            <p:cNvSpPr/>
            <p:nvPr/>
          </p:nvSpPr>
          <p:spPr>
            <a:xfrm>
              <a:off x="1189450" y="2242350"/>
              <a:ext cx="262850" cy="239700"/>
            </a:xfrm>
            <a:custGeom>
              <a:avLst/>
              <a:gdLst/>
              <a:ahLst/>
              <a:cxnLst/>
              <a:rect l="l" t="t" r="r" b="b"/>
              <a:pathLst>
                <a:path w="10514" h="9588" extrusionOk="0">
                  <a:moveTo>
                    <a:pt x="5257" y="1269"/>
                  </a:moveTo>
                  <a:cubicBezTo>
                    <a:pt x="6171" y="1269"/>
                    <a:pt x="7054" y="1604"/>
                    <a:pt x="7771" y="2290"/>
                  </a:cubicBezTo>
                  <a:cubicBezTo>
                    <a:pt x="9127" y="3692"/>
                    <a:pt x="9127" y="5931"/>
                    <a:pt x="7771" y="7302"/>
                  </a:cubicBezTo>
                  <a:cubicBezTo>
                    <a:pt x="7070" y="7988"/>
                    <a:pt x="6159" y="8331"/>
                    <a:pt x="5253" y="8331"/>
                  </a:cubicBezTo>
                  <a:cubicBezTo>
                    <a:pt x="4346" y="8331"/>
                    <a:pt x="3444" y="7988"/>
                    <a:pt x="2758" y="7302"/>
                  </a:cubicBezTo>
                  <a:cubicBezTo>
                    <a:pt x="1387" y="5916"/>
                    <a:pt x="1387" y="3661"/>
                    <a:pt x="2758" y="2290"/>
                  </a:cubicBezTo>
                  <a:cubicBezTo>
                    <a:pt x="3444" y="1604"/>
                    <a:pt x="4342" y="1269"/>
                    <a:pt x="5257" y="1269"/>
                  </a:cubicBezTo>
                  <a:close/>
                  <a:moveTo>
                    <a:pt x="5255" y="1"/>
                  </a:moveTo>
                  <a:cubicBezTo>
                    <a:pt x="4026" y="1"/>
                    <a:pt x="2796" y="469"/>
                    <a:pt x="1859" y="1406"/>
                  </a:cubicBezTo>
                  <a:cubicBezTo>
                    <a:pt x="0" y="3265"/>
                    <a:pt x="0" y="6312"/>
                    <a:pt x="1859" y="8186"/>
                  </a:cubicBezTo>
                  <a:cubicBezTo>
                    <a:pt x="2788" y="9116"/>
                    <a:pt x="4038" y="9588"/>
                    <a:pt x="5257" y="9588"/>
                  </a:cubicBezTo>
                  <a:cubicBezTo>
                    <a:pt x="6491" y="9588"/>
                    <a:pt x="7710" y="9131"/>
                    <a:pt x="8639" y="8186"/>
                  </a:cubicBezTo>
                  <a:cubicBezTo>
                    <a:pt x="10513" y="6312"/>
                    <a:pt x="10513" y="3265"/>
                    <a:pt x="8639" y="1406"/>
                  </a:cubicBezTo>
                  <a:cubicBezTo>
                    <a:pt x="7710" y="469"/>
                    <a:pt x="6483" y="1"/>
                    <a:pt x="5255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4" name="Google Shape;344;p7"/>
          <p:cNvGrpSpPr/>
          <p:nvPr/>
        </p:nvGrpSpPr>
        <p:grpSpPr>
          <a:xfrm>
            <a:off x="5481594" y="-3117615"/>
            <a:ext cx="5954334" cy="6142759"/>
            <a:chOff x="5329194" y="-2965215"/>
            <a:chExt cx="5954334" cy="6142759"/>
          </a:xfrm>
        </p:grpSpPr>
        <p:sp>
          <p:nvSpPr>
            <p:cNvPr id="345" name="Google Shape;345;p7"/>
            <p:cNvSpPr/>
            <p:nvPr/>
          </p:nvSpPr>
          <p:spPr>
            <a:xfrm rot="-2700000">
              <a:off x="6677338" y="-2306933"/>
              <a:ext cx="3153371" cy="5119296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7"/>
            <p:cNvSpPr/>
            <p:nvPr/>
          </p:nvSpPr>
          <p:spPr>
            <a:xfrm rot="-2700000">
              <a:off x="6782013" y="-2600033"/>
              <a:ext cx="3153371" cy="5119296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47" name="Google Shape;347;p7"/>
            <p:cNvGrpSpPr/>
            <p:nvPr/>
          </p:nvGrpSpPr>
          <p:grpSpPr>
            <a:xfrm rot="10800000">
              <a:off x="5710125" y="185651"/>
              <a:ext cx="4558967" cy="134100"/>
              <a:chOff x="796100" y="3019701"/>
              <a:chExt cx="4558967" cy="134100"/>
            </a:xfrm>
          </p:grpSpPr>
          <p:sp>
            <p:nvSpPr>
              <p:cNvPr id="348" name="Google Shape;348;p7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349" name="Google Shape;349;p7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350" name="Google Shape;350;p7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51" name="Google Shape;351;p7"/>
          <p:cNvGrpSpPr/>
          <p:nvPr/>
        </p:nvGrpSpPr>
        <p:grpSpPr>
          <a:xfrm flipH="1">
            <a:off x="-503516" y="3986929"/>
            <a:ext cx="5249359" cy="2992224"/>
            <a:chOff x="-258616" y="3430829"/>
            <a:chExt cx="5249359" cy="2992224"/>
          </a:xfrm>
        </p:grpSpPr>
        <p:pic>
          <p:nvPicPr>
            <p:cNvPr id="352" name="Google Shape;352;p7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>
              <a:off x="1070243" y="3430829"/>
              <a:ext cx="3920501" cy="29922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3" name="Google Shape;353;p7"/>
            <p:cNvSpPr/>
            <p:nvPr/>
          </p:nvSpPr>
          <p:spPr>
            <a:xfrm>
              <a:off x="363250" y="4667754"/>
              <a:ext cx="582037" cy="557353"/>
            </a:xfrm>
            <a:custGeom>
              <a:avLst/>
              <a:gdLst/>
              <a:ahLst/>
              <a:cxnLst/>
              <a:rect l="l" t="t" r="r" b="b"/>
              <a:pathLst>
                <a:path w="36902" h="35337" extrusionOk="0">
                  <a:moveTo>
                    <a:pt x="18449" y="1"/>
                  </a:moveTo>
                  <a:cubicBezTo>
                    <a:pt x="16409" y="1"/>
                    <a:pt x="14368" y="778"/>
                    <a:pt x="12814" y="2332"/>
                  </a:cubicBezTo>
                  <a:lnTo>
                    <a:pt x="3108" y="12037"/>
                  </a:lnTo>
                  <a:cubicBezTo>
                    <a:pt x="0" y="15145"/>
                    <a:pt x="0" y="20189"/>
                    <a:pt x="3108" y="23297"/>
                  </a:cubicBezTo>
                  <a:lnTo>
                    <a:pt x="12814" y="33017"/>
                  </a:lnTo>
                  <a:cubicBezTo>
                    <a:pt x="14368" y="34564"/>
                    <a:pt x="16405" y="35337"/>
                    <a:pt x="18443" y="35337"/>
                  </a:cubicBezTo>
                  <a:cubicBezTo>
                    <a:pt x="20481" y="35337"/>
                    <a:pt x="22519" y="34564"/>
                    <a:pt x="24073" y="33017"/>
                  </a:cubicBezTo>
                  <a:lnTo>
                    <a:pt x="33794" y="23297"/>
                  </a:lnTo>
                  <a:cubicBezTo>
                    <a:pt x="36902" y="20189"/>
                    <a:pt x="36902" y="15145"/>
                    <a:pt x="33794" y="12037"/>
                  </a:cubicBezTo>
                  <a:lnTo>
                    <a:pt x="24073" y="2332"/>
                  </a:lnTo>
                  <a:cubicBezTo>
                    <a:pt x="22527" y="778"/>
                    <a:pt x="20489" y="1"/>
                    <a:pt x="18449" y="1"/>
                  </a:cubicBezTo>
                  <a:close/>
                </a:path>
              </a:pathLst>
            </a:custGeom>
            <a:gradFill>
              <a:gsLst>
                <a:gs pos="0">
                  <a:schemeClr val="lt1">
                    <a:alpha val="31360"/>
                  </a:schemeClr>
                </a:gs>
                <a:gs pos="22000">
                  <a:schemeClr val="lt1">
                    <a:alpha val="31360"/>
                  </a:schemeClr>
                </a:gs>
                <a:gs pos="45000">
                  <a:srgbClr val="FFFFFF">
                    <a:alpha val="0"/>
                    <a:alpha val="31360"/>
                  </a:srgbClr>
                </a:gs>
                <a:gs pos="100000">
                  <a:srgbClr val="0C0A9E">
                    <a:alpha val="50196"/>
                    <a:alpha val="31360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7"/>
            <p:cNvSpPr/>
            <p:nvPr/>
          </p:nvSpPr>
          <p:spPr>
            <a:xfrm>
              <a:off x="941424" y="4724302"/>
              <a:ext cx="340329" cy="325895"/>
            </a:xfrm>
            <a:custGeom>
              <a:avLst/>
              <a:gdLst/>
              <a:ahLst/>
              <a:cxnLst/>
              <a:rect l="l" t="t" r="r" b="b"/>
              <a:pathLst>
                <a:path w="36902" h="35337" extrusionOk="0">
                  <a:moveTo>
                    <a:pt x="18449" y="1"/>
                  </a:moveTo>
                  <a:cubicBezTo>
                    <a:pt x="16409" y="1"/>
                    <a:pt x="14368" y="778"/>
                    <a:pt x="12814" y="2332"/>
                  </a:cubicBezTo>
                  <a:lnTo>
                    <a:pt x="3108" y="12037"/>
                  </a:lnTo>
                  <a:cubicBezTo>
                    <a:pt x="0" y="15145"/>
                    <a:pt x="0" y="20189"/>
                    <a:pt x="3108" y="23297"/>
                  </a:cubicBezTo>
                  <a:lnTo>
                    <a:pt x="12814" y="33017"/>
                  </a:lnTo>
                  <a:cubicBezTo>
                    <a:pt x="14368" y="34564"/>
                    <a:pt x="16405" y="35337"/>
                    <a:pt x="18443" y="35337"/>
                  </a:cubicBezTo>
                  <a:cubicBezTo>
                    <a:pt x="20481" y="35337"/>
                    <a:pt x="22519" y="34564"/>
                    <a:pt x="24073" y="33017"/>
                  </a:cubicBezTo>
                  <a:lnTo>
                    <a:pt x="33794" y="23297"/>
                  </a:lnTo>
                  <a:cubicBezTo>
                    <a:pt x="36902" y="20189"/>
                    <a:pt x="36902" y="15145"/>
                    <a:pt x="33794" y="12037"/>
                  </a:cubicBezTo>
                  <a:lnTo>
                    <a:pt x="24073" y="2332"/>
                  </a:lnTo>
                  <a:cubicBezTo>
                    <a:pt x="22527" y="778"/>
                    <a:pt x="20489" y="1"/>
                    <a:pt x="18449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22000">
                  <a:schemeClr val="lt1"/>
                </a:gs>
                <a:gs pos="45000">
                  <a:srgbClr val="FFFFFF">
                    <a:alpha val="0"/>
                  </a:srgbClr>
                </a:gs>
                <a:gs pos="100000">
                  <a:srgbClr val="0C0A9E">
                    <a:alpha val="50196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7"/>
            <p:cNvSpPr/>
            <p:nvPr/>
          </p:nvSpPr>
          <p:spPr>
            <a:xfrm>
              <a:off x="820562" y="4958179"/>
              <a:ext cx="582037" cy="557353"/>
            </a:xfrm>
            <a:custGeom>
              <a:avLst/>
              <a:gdLst/>
              <a:ahLst/>
              <a:cxnLst/>
              <a:rect l="l" t="t" r="r" b="b"/>
              <a:pathLst>
                <a:path w="36902" h="35337" extrusionOk="0">
                  <a:moveTo>
                    <a:pt x="18449" y="1"/>
                  </a:moveTo>
                  <a:cubicBezTo>
                    <a:pt x="16409" y="1"/>
                    <a:pt x="14368" y="778"/>
                    <a:pt x="12814" y="2332"/>
                  </a:cubicBezTo>
                  <a:lnTo>
                    <a:pt x="3108" y="12037"/>
                  </a:lnTo>
                  <a:cubicBezTo>
                    <a:pt x="0" y="15145"/>
                    <a:pt x="0" y="20189"/>
                    <a:pt x="3108" y="23297"/>
                  </a:cubicBezTo>
                  <a:lnTo>
                    <a:pt x="12814" y="33017"/>
                  </a:lnTo>
                  <a:cubicBezTo>
                    <a:pt x="14368" y="34564"/>
                    <a:pt x="16405" y="35337"/>
                    <a:pt x="18443" y="35337"/>
                  </a:cubicBezTo>
                  <a:cubicBezTo>
                    <a:pt x="20481" y="35337"/>
                    <a:pt x="22519" y="34564"/>
                    <a:pt x="24073" y="33017"/>
                  </a:cubicBezTo>
                  <a:lnTo>
                    <a:pt x="33794" y="23297"/>
                  </a:lnTo>
                  <a:cubicBezTo>
                    <a:pt x="36902" y="20189"/>
                    <a:pt x="36902" y="15145"/>
                    <a:pt x="33794" y="12037"/>
                  </a:cubicBezTo>
                  <a:lnTo>
                    <a:pt x="24073" y="2332"/>
                  </a:lnTo>
                  <a:cubicBezTo>
                    <a:pt x="22527" y="778"/>
                    <a:pt x="20489" y="1"/>
                    <a:pt x="18449" y="1"/>
                  </a:cubicBezTo>
                  <a:close/>
                </a:path>
              </a:pathLst>
            </a:custGeom>
            <a:gradFill>
              <a:gsLst>
                <a:gs pos="0">
                  <a:schemeClr val="lt1">
                    <a:alpha val="31360"/>
                  </a:schemeClr>
                </a:gs>
                <a:gs pos="22000">
                  <a:schemeClr val="lt1">
                    <a:alpha val="31360"/>
                  </a:schemeClr>
                </a:gs>
                <a:gs pos="45000">
                  <a:srgbClr val="FFFFFF">
                    <a:alpha val="0"/>
                    <a:alpha val="31360"/>
                  </a:srgbClr>
                </a:gs>
                <a:gs pos="100000">
                  <a:srgbClr val="0C0A9E">
                    <a:alpha val="50196"/>
                    <a:alpha val="31360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7"/>
            <p:cNvSpPr/>
            <p:nvPr/>
          </p:nvSpPr>
          <p:spPr>
            <a:xfrm>
              <a:off x="1299000" y="4608579"/>
              <a:ext cx="582037" cy="557353"/>
            </a:xfrm>
            <a:custGeom>
              <a:avLst/>
              <a:gdLst/>
              <a:ahLst/>
              <a:cxnLst/>
              <a:rect l="l" t="t" r="r" b="b"/>
              <a:pathLst>
                <a:path w="36902" h="35337" extrusionOk="0">
                  <a:moveTo>
                    <a:pt x="18449" y="1"/>
                  </a:moveTo>
                  <a:cubicBezTo>
                    <a:pt x="16409" y="1"/>
                    <a:pt x="14368" y="778"/>
                    <a:pt x="12814" y="2332"/>
                  </a:cubicBezTo>
                  <a:lnTo>
                    <a:pt x="3108" y="12037"/>
                  </a:lnTo>
                  <a:cubicBezTo>
                    <a:pt x="0" y="15145"/>
                    <a:pt x="0" y="20189"/>
                    <a:pt x="3108" y="23297"/>
                  </a:cubicBezTo>
                  <a:lnTo>
                    <a:pt x="12814" y="33017"/>
                  </a:lnTo>
                  <a:cubicBezTo>
                    <a:pt x="14368" y="34564"/>
                    <a:pt x="16405" y="35337"/>
                    <a:pt x="18443" y="35337"/>
                  </a:cubicBezTo>
                  <a:cubicBezTo>
                    <a:pt x="20481" y="35337"/>
                    <a:pt x="22519" y="34564"/>
                    <a:pt x="24073" y="33017"/>
                  </a:cubicBezTo>
                  <a:lnTo>
                    <a:pt x="33794" y="23297"/>
                  </a:lnTo>
                  <a:cubicBezTo>
                    <a:pt x="36902" y="20189"/>
                    <a:pt x="36902" y="15145"/>
                    <a:pt x="33794" y="12037"/>
                  </a:cubicBezTo>
                  <a:lnTo>
                    <a:pt x="24073" y="2332"/>
                  </a:lnTo>
                  <a:cubicBezTo>
                    <a:pt x="22527" y="778"/>
                    <a:pt x="20489" y="1"/>
                    <a:pt x="18449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22000">
                  <a:schemeClr val="lt1"/>
                </a:gs>
                <a:gs pos="45000">
                  <a:srgbClr val="FFFFFF">
                    <a:alpha val="0"/>
                  </a:srgbClr>
                </a:gs>
                <a:gs pos="100000">
                  <a:srgbClr val="0C0A9E">
                    <a:alpha val="50196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7"/>
            <p:cNvSpPr/>
            <p:nvPr/>
          </p:nvSpPr>
          <p:spPr>
            <a:xfrm rot="5400000">
              <a:off x="447539" y="3133720"/>
              <a:ext cx="1421047" cy="283335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58" name="Google Shape;358;p7"/>
            <p:cNvGrpSpPr/>
            <p:nvPr/>
          </p:nvGrpSpPr>
          <p:grpSpPr>
            <a:xfrm>
              <a:off x="736485" y="4387072"/>
              <a:ext cx="161977" cy="161940"/>
              <a:chOff x="1101075" y="2142375"/>
              <a:chExt cx="439200" cy="439100"/>
            </a:xfrm>
          </p:grpSpPr>
          <p:sp>
            <p:nvSpPr>
              <p:cNvPr id="359" name="Google Shape;359;p7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" name="Google Shape;360;p7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1" name="Google Shape;361;p7"/>
            <p:cNvGrpSpPr/>
            <p:nvPr/>
          </p:nvGrpSpPr>
          <p:grpSpPr>
            <a:xfrm rot="10800000">
              <a:off x="2118901" y="4805293"/>
              <a:ext cx="161977" cy="161940"/>
              <a:chOff x="1101075" y="2142375"/>
              <a:chExt cx="439200" cy="439100"/>
            </a:xfrm>
          </p:grpSpPr>
          <p:sp>
            <p:nvSpPr>
              <p:cNvPr id="362" name="Google Shape;362;p7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" name="Google Shape;363;p7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96" name="Google Shape;496;p13"/>
          <p:cNvSpPr txBox="1">
            <a:spLocks noGrp="1"/>
          </p:cNvSpPr>
          <p:nvPr>
            <p:ph type="subTitle" idx="1"/>
          </p:nvPr>
        </p:nvSpPr>
        <p:spPr>
          <a:xfrm>
            <a:off x="720000" y="2244725"/>
            <a:ext cx="2661000" cy="6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7" name="Google Shape;497;p13"/>
          <p:cNvSpPr txBox="1">
            <a:spLocks noGrp="1"/>
          </p:cNvSpPr>
          <p:nvPr>
            <p:ph type="subTitle" idx="2"/>
          </p:nvPr>
        </p:nvSpPr>
        <p:spPr>
          <a:xfrm>
            <a:off x="4366700" y="2244725"/>
            <a:ext cx="2661000" cy="6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8" name="Google Shape;498;p13"/>
          <p:cNvSpPr txBox="1">
            <a:spLocks noGrp="1"/>
          </p:cNvSpPr>
          <p:nvPr>
            <p:ph type="subTitle" idx="3"/>
          </p:nvPr>
        </p:nvSpPr>
        <p:spPr>
          <a:xfrm>
            <a:off x="720000" y="3940900"/>
            <a:ext cx="2661000" cy="6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9" name="Google Shape;499;p13"/>
          <p:cNvSpPr txBox="1">
            <a:spLocks noGrp="1"/>
          </p:cNvSpPr>
          <p:nvPr>
            <p:ph type="subTitle" idx="4"/>
          </p:nvPr>
        </p:nvSpPr>
        <p:spPr>
          <a:xfrm>
            <a:off x="4366700" y="3940900"/>
            <a:ext cx="2661000" cy="6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0" name="Google Shape;500;p13"/>
          <p:cNvSpPr txBox="1">
            <a:spLocks noGrp="1"/>
          </p:cNvSpPr>
          <p:nvPr>
            <p:ph type="title" idx="5" hasCustomPrompt="1"/>
          </p:nvPr>
        </p:nvSpPr>
        <p:spPr>
          <a:xfrm>
            <a:off x="720003" y="1344775"/>
            <a:ext cx="1057500" cy="640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r>
              <a:t>xx%</a:t>
            </a:r>
          </a:p>
        </p:txBody>
      </p:sp>
      <p:sp>
        <p:nvSpPr>
          <p:cNvPr id="501" name="Google Shape;501;p13"/>
          <p:cNvSpPr txBox="1">
            <a:spLocks noGrp="1"/>
          </p:cNvSpPr>
          <p:nvPr>
            <p:ph type="title" idx="6" hasCustomPrompt="1"/>
          </p:nvPr>
        </p:nvSpPr>
        <p:spPr>
          <a:xfrm>
            <a:off x="720003" y="3040971"/>
            <a:ext cx="1057500" cy="640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r>
              <a:t>xx%</a:t>
            </a:r>
          </a:p>
        </p:txBody>
      </p:sp>
      <p:sp>
        <p:nvSpPr>
          <p:cNvPr id="502" name="Google Shape;502;p13"/>
          <p:cNvSpPr txBox="1">
            <a:spLocks noGrp="1"/>
          </p:cNvSpPr>
          <p:nvPr>
            <p:ph type="title" idx="7" hasCustomPrompt="1"/>
          </p:nvPr>
        </p:nvSpPr>
        <p:spPr>
          <a:xfrm>
            <a:off x="4366698" y="1344775"/>
            <a:ext cx="1057500" cy="640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r>
              <a:t>xx%</a:t>
            </a:r>
          </a:p>
        </p:txBody>
      </p:sp>
      <p:sp>
        <p:nvSpPr>
          <p:cNvPr id="503" name="Google Shape;503;p13"/>
          <p:cNvSpPr txBox="1">
            <a:spLocks noGrp="1"/>
          </p:cNvSpPr>
          <p:nvPr>
            <p:ph type="title" idx="8" hasCustomPrompt="1"/>
          </p:nvPr>
        </p:nvSpPr>
        <p:spPr>
          <a:xfrm>
            <a:off x="4366698" y="3040971"/>
            <a:ext cx="1057500" cy="640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r>
              <a:t>xx%</a:t>
            </a:r>
          </a:p>
        </p:txBody>
      </p:sp>
      <p:sp>
        <p:nvSpPr>
          <p:cNvPr id="504" name="Google Shape;504;p13"/>
          <p:cNvSpPr txBox="1">
            <a:spLocks noGrp="1"/>
          </p:cNvSpPr>
          <p:nvPr>
            <p:ph type="subTitle" idx="9"/>
          </p:nvPr>
        </p:nvSpPr>
        <p:spPr>
          <a:xfrm>
            <a:off x="720000" y="1918675"/>
            <a:ext cx="32337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19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endParaRPr/>
          </a:p>
        </p:txBody>
      </p:sp>
      <p:sp>
        <p:nvSpPr>
          <p:cNvPr id="505" name="Google Shape;505;p13"/>
          <p:cNvSpPr txBox="1">
            <a:spLocks noGrp="1"/>
          </p:cNvSpPr>
          <p:nvPr>
            <p:ph type="subTitle" idx="13"/>
          </p:nvPr>
        </p:nvSpPr>
        <p:spPr>
          <a:xfrm>
            <a:off x="4366698" y="1918675"/>
            <a:ext cx="32337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19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endParaRPr/>
          </a:p>
        </p:txBody>
      </p:sp>
      <p:sp>
        <p:nvSpPr>
          <p:cNvPr id="506" name="Google Shape;506;p13"/>
          <p:cNvSpPr txBox="1">
            <a:spLocks noGrp="1"/>
          </p:cNvSpPr>
          <p:nvPr>
            <p:ph type="subTitle" idx="14"/>
          </p:nvPr>
        </p:nvSpPr>
        <p:spPr>
          <a:xfrm>
            <a:off x="720000" y="3614801"/>
            <a:ext cx="32337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19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507" name="Google Shape;507;p13"/>
          <p:cNvSpPr txBox="1">
            <a:spLocks noGrp="1"/>
          </p:cNvSpPr>
          <p:nvPr>
            <p:ph type="subTitle" idx="15"/>
          </p:nvPr>
        </p:nvSpPr>
        <p:spPr>
          <a:xfrm>
            <a:off x="4366698" y="3614801"/>
            <a:ext cx="32337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19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grpSp>
        <p:nvGrpSpPr>
          <p:cNvPr id="508" name="Google Shape;508;p13"/>
          <p:cNvGrpSpPr/>
          <p:nvPr/>
        </p:nvGrpSpPr>
        <p:grpSpPr>
          <a:xfrm>
            <a:off x="-808923" y="2711465"/>
            <a:ext cx="2097951" cy="3309497"/>
            <a:chOff x="-656523" y="2711465"/>
            <a:chExt cx="2097951" cy="3309497"/>
          </a:xfrm>
        </p:grpSpPr>
        <p:sp>
          <p:nvSpPr>
            <p:cNvPr id="509" name="Google Shape;509;p13"/>
            <p:cNvSpPr/>
            <p:nvPr/>
          </p:nvSpPr>
          <p:spPr>
            <a:xfrm flipH="1">
              <a:off x="-352474" y="4279466"/>
              <a:ext cx="1139424" cy="986746"/>
            </a:xfrm>
            <a:custGeom>
              <a:avLst/>
              <a:gdLst/>
              <a:ahLst/>
              <a:cxnLst/>
              <a:rect l="l" t="t" r="r" b="b"/>
              <a:pathLst>
                <a:path w="51285" h="44413" extrusionOk="0">
                  <a:moveTo>
                    <a:pt x="12814" y="0"/>
                  </a:moveTo>
                  <a:lnTo>
                    <a:pt x="0" y="22199"/>
                  </a:lnTo>
                  <a:lnTo>
                    <a:pt x="12814" y="44413"/>
                  </a:lnTo>
                  <a:lnTo>
                    <a:pt x="38471" y="44413"/>
                  </a:lnTo>
                  <a:lnTo>
                    <a:pt x="51285" y="22199"/>
                  </a:lnTo>
                  <a:lnTo>
                    <a:pt x="38471" y="0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22000">
                  <a:schemeClr val="lt1"/>
                </a:gs>
                <a:gs pos="45000">
                  <a:srgbClr val="FFFFFF">
                    <a:alpha val="0"/>
                  </a:srgbClr>
                </a:gs>
                <a:gs pos="100000">
                  <a:srgbClr val="0C0A9E">
                    <a:alpha val="50196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10" name="Google Shape;510;p13"/>
            <p:cNvGrpSpPr/>
            <p:nvPr/>
          </p:nvGrpSpPr>
          <p:grpSpPr>
            <a:xfrm>
              <a:off x="323479" y="4682324"/>
              <a:ext cx="328346" cy="328531"/>
              <a:chOff x="3678700" y="407275"/>
              <a:chExt cx="708100" cy="708500"/>
            </a:xfrm>
          </p:grpSpPr>
          <p:sp>
            <p:nvSpPr>
              <p:cNvPr id="511" name="Google Shape;511;p13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" name="Google Shape;512;p13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" name="Google Shape;513;p13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" name="Google Shape;514;p13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" name="Google Shape;515;p13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" name="Google Shape;516;p13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" name="Google Shape;517;p13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18" name="Google Shape;518;p13"/>
            <p:cNvGrpSpPr/>
            <p:nvPr/>
          </p:nvGrpSpPr>
          <p:grpSpPr>
            <a:xfrm>
              <a:off x="-541317" y="2711465"/>
              <a:ext cx="1117945" cy="1598547"/>
              <a:chOff x="-541317" y="2711465"/>
              <a:chExt cx="1117945" cy="1598547"/>
            </a:xfrm>
          </p:grpSpPr>
          <p:sp>
            <p:nvSpPr>
              <p:cNvPr id="519" name="Google Shape;519;p13"/>
              <p:cNvSpPr/>
              <p:nvPr/>
            </p:nvSpPr>
            <p:spPr>
              <a:xfrm rot="8999999">
                <a:off x="-132025" y="2659081"/>
                <a:ext cx="246869" cy="1703314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solidFill>
                <a:srgbClr val="0C0A9E">
                  <a:alpha val="31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20" name="Google Shape;520;p13"/>
              <p:cNvGrpSpPr/>
              <p:nvPr/>
            </p:nvGrpSpPr>
            <p:grpSpPr>
              <a:xfrm>
                <a:off x="442584" y="4120912"/>
                <a:ext cx="134044" cy="134013"/>
                <a:chOff x="1101075" y="2142375"/>
                <a:chExt cx="439200" cy="439100"/>
              </a:xfrm>
            </p:grpSpPr>
            <p:sp>
              <p:nvSpPr>
                <p:cNvPr id="521" name="Google Shape;521;p13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3500032" scaled="0"/>
                </a:gradFill>
                <a:ln>
                  <a:noFill/>
                </a:ln>
                <a:effectLst>
                  <a:outerShdw blurRad="42863" dist="9525" dir="2280000" algn="bl" rotWithShape="0">
                    <a:schemeClr val="lt2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2" name="Google Shape;522;p13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3500032" scaled="0"/>
                </a:gradFill>
                <a:ln>
                  <a:noFill/>
                </a:ln>
                <a:effectLst>
                  <a:outerShdw blurRad="42863" dist="9525" dir="2280000" algn="bl" rotWithShape="0">
                    <a:schemeClr val="lt2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523" name="Google Shape;523;p13"/>
            <p:cNvGrpSpPr/>
            <p:nvPr/>
          </p:nvGrpSpPr>
          <p:grpSpPr>
            <a:xfrm rot="-9080766">
              <a:off x="-341725" y="3731687"/>
              <a:ext cx="1117904" cy="1598488"/>
              <a:chOff x="-541317" y="2711465"/>
              <a:chExt cx="1117945" cy="1598547"/>
            </a:xfrm>
          </p:grpSpPr>
          <p:sp>
            <p:nvSpPr>
              <p:cNvPr id="524" name="Google Shape;524;p13"/>
              <p:cNvSpPr/>
              <p:nvPr/>
            </p:nvSpPr>
            <p:spPr>
              <a:xfrm rot="8999999">
                <a:off x="-132025" y="2659081"/>
                <a:ext cx="246869" cy="1703314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solidFill>
                <a:srgbClr val="0C0A9E">
                  <a:alpha val="31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25" name="Google Shape;525;p13"/>
              <p:cNvGrpSpPr/>
              <p:nvPr/>
            </p:nvGrpSpPr>
            <p:grpSpPr>
              <a:xfrm>
                <a:off x="442584" y="4120912"/>
                <a:ext cx="134044" cy="134013"/>
                <a:chOff x="1101075" y="2142375"/>
                <a:chExt cx="439200" cy="439100"/>
              </a:xfrm>
            </p:grpSpPr>
            <p:sp>
              <p:nvSpPr>
                <p:cNvPr id="526" name="Google Shape;526;p13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3500032" scaled="0"/>
                </a:gradFill>
                <a:ln>
                  <a:noFill/>
                </a:ln>
                <a:effectLst>
                  <a:outerShdw blurRad="42863" dist="9525" dir="2280000" algn="bl" rotWithShape="0">
                    <a:schemeClr val="lt2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7" name="Google Shape;527;p13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3500032" scaled="0"/>
                </a:gradFill>
                <a:ln>
                  <a:noFill/>
                </a:ln>
                <a:effectLst>
                  <a:outerShdw blurRad="42863" dist="9525" dir="2280000" algn="bl" rotWithShape="0">
                    <a:schemeClr val="lt2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528" name="Google Shape;528;p13"/>
            <p:cNvGrpSpPr/>
            <p:nvPr/>
          </p:nvGrpSpPr>
          <p:grpSpPr>
            <a:xfrm rot="10800000">
              <a:off x="323483" y="4422415"/>
              <a:ext cx="1117945" cy="1598547"/>
              <a:chOff x="-541317" y="2711465"/>
              <a:chExt cx="1117945" cy="1598547"/>
            </a:xfrm>
          </p:grpSpPr>
          <p:sp>
            <p:nvSpPr>
              <p:cNvPr id="529" name="Google Shape;529;p13"/>
              <p:cNvSpPr/>
              <p:nvPr/>
            </p:nvSpPr>
            <p:spPr>
              <a:xfrm rot="8999999">
                <a:off x="-132025" y="2659081"/>
                <a:ext cx="246869" cy="1703314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solidFill>
                <a:srgbClr val="0C0A9E">
                  <a:alpha val="31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30" name="Google Shape;530;p13"/>
              <p:cNvGrpSpPr/>
              <p:nvPr/>
            </p:nvGrpSpPr>
            <p:grpSpPr>
              <a:xfrm>
                <a:off x="442584" y="4120912"/>
                <a:ext cx="134044" cy="134013"/>
                <a:chOff x="1101075" y="2142375"/>
                <a:chExt cx="439200" cy="439100"/>
              </a:xfrm>
            </p:grpSpPr>
            <p:sp>
              <p:nvSpPr>
                <p:cNvPr id="531" name="Google Shape;531;p13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3500032" scaled="0"/>
                </a:gradFill>
                <a:ln>
                  <a:noFill/>
                </a:ln>
                <a:effectLst>
                  <a:outerShdw blurRad="42863" dist="9525" dir="2280000" algn="bl" rotWithShape="0">
                    <a:schemeClr val="lt2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2" name="Google Shape;532;p13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3500032" scaled="0"/>
                </a:gradFill>
                <a:ln>
                  <a:noFill/>
                </a:ln>
                <a:effectLst>
                  <a:outerShdw blurRad="42863" dist="9525" dir="2280000" algn="bl" rotWithShape="0">
                    <a:schemeClr val="lt2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533" name="Google Shape;533;p13"/>
          <p:cNvGrpSpPr/>
          <p:nvPr/>
        </p:nvGrpSpPr>
        <p:grpSpPr>
          <a:xfrm>
            <a:off x="6470875" y="-1735180"/>
            <a:ext cx="4257000" cy="4171657"/>
            <a:chOff x="6394675" y="-1658980"/>
            <a:chExt cx="4257000" cy="4171657"/>
          </a:xfrm>
        </p:grpSpPr>
        <p:grpSp>
          <p:nvGrpSpPr>
            <p:cNvPr id="534" name="Google Shape;534;p13"/>
            <p:cNvGrpSpPr/>
            <p:nvPr/>
          </p:nvGrpSpPr>
          <p:grpSpPr>
            <a:xfrm rot="-2700000" flipH="1">
              <a:off x="7289785" y="-1246897"/>
              <a:ext cx="2552124" cy="3347490"/>
              <a:chOff x="2976325" y="908175"/>
              <a:chExt cx="4028179" cy="5283555"/>
            </a:xfrm>
          </p:grpSpPr>
          <p:sp>
            <p:nvSpPr>
              <p:cNvPr id="535" name="Google Shape;535;p13"/>
              <p:cNvSpPr/>
              <p:nvPr/>
            </p:nvSpPr>
            <p:spPr>
              <a:xfrm>
                <a:off x="2976325" y="930036"/>
                <a:ext cx="4006263" cy="4749291"/>
              </a:xfrm>
              <a:custGeom>
                <a:avLst/>
                <a:gdLst/>
                <a:ahLst/>
                <a:cxnLst/>
                <a:rect l="l" t="t" r="r" b="b"/>
                <a:pathLst>
                  <a:path w="97678" h="115794" extrusionOk="0">
                    <a:moveTo>
                      <a:pt x="97449" y="0"/>
                    </a:moveTo>
                    <a:lnTo>
                      <a:pt x="76805" y="20645"/>
                    </a:lnTo>
                    <a:lnTo>
                      <a:pt x="76744" y="20691"/>
                    </a:lnTo>
                    <a:lnTo>
                      <a:pt x="76744" y="35927"/>
                    </a:lnTo>
                    <a:lnTo>
                      <a:pt x="63107" y="49563"/>
                    </a:lnTo>
                    <a:lnTo>
                      <a:pt x="63077" y="49608"/>
                    </a:lnTo>
                    <a:lnTo>
                      <a:pt x="63077" y="56571"/>
                    </a:lnTo>
                    <a:lnTo>
                      <a:pt x="61005" y="58659"/>
                    </a:lnTo>
                    <a:lnTo>
                      <a:pt x="61005" y="62407"/>
                    </a:lnTo>
                    <a:lnTo>
                      <a:pt x="52473" y="70939"/>
                    </a:lnTo>
                    <a:lnTo>
                      <a:pt x="52412" y="70969"/>
                    </a:lnTo>
                    <a:lnTo>
                      <a:pt x="52412" y="78541"/>
                    </a:lnTo>
                    <a:lnTo>
                      <a:pt x="46912" y="84057"/>
                    </a:lnTo>
                    <a:lnTo>
                      <a:pt x="46912" y="89633"/>
                    </a:lnTo>
                    <a:lnTo>
                      <a:pt x="33123" y="103406"/>
                    </a:lnTo>
                    <a:lnTo>
                      <a:pt x="12174" y="103406"/>
                    </a:lnTo>
                    <a:lnTo>
                      <a:pt x="0" y="115565"/>
                    </a:lnTo>
                    <a:lnTo>
                      <a:pt x="229" y="115793"/>
                    </a:lnTo>
                    <a:lnTo>
                      <a:pt x="12280" y="103711"/>
                    </a:lnTo>
                    <a:lnTo>
                      <a:pt x="33245" y="103711"/>
                    </a:lnTo>
                    <a:lnTo>
                      <a:pt x="47155" y="89801"/>
                    </a:lnTo>
                    <a:lnTo>
                      <a:pt x="47216" y="89770"/>
                    </a:lnTo>
                    <a:lnTo>
                      <a:pt x="47216" y="84179"/>
                    </a:lnTo>
                    <a:lnTo>
                      <a:pt x="52732" y="78663"/>
                    </a:lnTo>
                    <a:lnTo>
                      <a:pt x="52732" y="71106"/>
                    </a:lnTo>
                    <a:lnTo>
                      <a:pt x="61264" y="62574"/>
                    </a:lnTo>
                    <a:lnTo>
                      <a:pt x="61310" y="62513"/>
                    </a:lnTo>
                    <a:lnTo>
                      <a:pt x="61310" y="58780"/>
                    </a:lnTo>
                    <a:lnTo>
                      <a:pt x="63382" y="56708"/>
                    </a:lnTo>
                    <a:lnTo>
                      <a:pt x="63382" y="49730"/>
                    </a:lnTo>
                    <a:lnTo>
                      <a:pt x="77018" y="36109"/>
                    </a:lnTo>
                    <a:lnTo>
                      <a:pt x="77048" y="36064"/>
                    </a:lnTo>
                    <a:lnTo>
                      <a:pt x="77048" y="20828"/>
                    </a:lnTo>
                    <a:lnTo>
                      <a:pt x="97678" y="198"/>
                    </a:lnTo>
                    <a:lnTo>
                      <a:pt x="9744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" name="Google Shape;536;p13"/>
              <p:cNvSpPr/>
              <p:nvPr/>
            </p:nvSpPr>
            <p:spPr>
              <a:xfrm>
                <a:off x="3934943" y="908175"/>
                <a:ext cx="2925190" cy="3057668"/>
              </a:xfrm>
              <a:custGeom>
                <a:avLst/>
                <a:gdLst/>
                <a:ahLst/>
                <a:cxnLst/>
                <a:rect l="l" t="t" r="r" b="b"/>
                <a:pathLst>
                  <a:path w="71320" h="74550" extrusionOk="0">
                    <a:moveTo>
                      <a:pt x="71091" y="0"/>
                    </a:moveTo>
                    <a:lnTo>
                      <a:pt x="59679" y="11397"/>
                    </a:lnTo>
                    <a:lnTo>
                      <a:pt x="54895" y="11397"/>
                    </a:lnTo>
                    <a:lnTo>
                      <a:pt x="41015" y="25307"/>
                    </a:lnTo>
                    <a:lnTo>
                      <a:pt x="40954" y="25337"/>
                    </a:lnTo>
                    <a:lnTo>
                      <a:pt x="40954" y="42325"/>
                    </a:lnTo>
                    <a:lnTo>
                      <a:pt x="31767" y="51528"/>
                    </a:lnTo>
                    <a:lnTo>
                      <a:pt x="31721" y="51574"/>
                    </a:lnTo>
                    <a:lnTo>
                      <a:pt x="31721" y="59237"/>
                    </a:lnTo>
                    <a:lnTo>
                      <a:pt x="22824" y="68135"/>
                    </a:lnTo>
                    <a:lnTo>
                      <a:pt x="6186" y="68135"/>
                    </a:lnTo>
                    <a:lnTo>
                      <a:pt x="0" y="74321"/>
                    </a:lnTo>
                    <a:lnTo>
                      <a:pt x="229" y="74549"/>
                    </a:lnTo>
                    <a:lnTo>
                      <a:pt x="6323" y="68455"/>
                    </a:lnTo>
                    <a:lnTo>
                      <a:pt x="22945" y="68455"/>
                    </a:lnTo>
                    <a:lnTo>
                      <a:pt x="31980" y="59420"/>
                    </a:lnTo>
                    <a:lnTo>
                      <a:pt x="32026" y="59374"/>
                    </a:lnTo>
                    <a:lnTo>
                      <a:pt x="32026" y="51695"/>
                    </a:lnTo>
                    <a:lnTo>
                      <a:pt x="41229" y="42508"/>
                    </a:lnTo>
                    <a:lnTo>
                      <a:pt x="41259" y="42463"/>
                    </a:lnTo>
                    <a:lnTo>
                      <a:pt x="41259" y="25475"/>
                    </a:lnTo>
                    <a:lnTo>
                      <a:pt x="55032" y="11732"/>
                    </a:lnTo>
                    <a:lnTo>
                      <a:pt x="59786" y="11732"/>
                    </a:lnTo>
                    <a:lnTo>
                      <a:pt x="71320" y="213"/>
                    </a:lnTo>
                    <a:lnTo>
                      <a:pt x="7109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" name="Google Shape;537;p13"/>
              <p:cNvSpPr/>
              <p:nvPr/>
            </p:nvSpPr>
            <p:spPr>
              <a:xfrm>
                <a:off x="3851189" y="1072525"/>
                <a:ext cx="3153315" cy="5119205"/>
              </a:xfrm>
              <a:custGeom>
                <a:avLst/>
                <a:gdLst/>
                <a:ahLst/>
                <a:cxnLst/>
                <a:rect l="l" t="t" r="r" b="b"/>
                <a:pathLst>
                  <a:path w="76882" h="124813" extrusionOk="0">
                    <a:moveTo>
                      <a:pt x="76668" y="0"/>
                    </a:moveTo>
                    <a:lnTo>
                      <a:pt x="63260" y="13408"/>
                    </a:lnTo>
                    <a:cubicBezTo>
                      <a:pt x="62879" y="13789"/>
                      <a:pt x="62879" y="14398"/>
                      <a:pt x="63260" y="14779"/>
                    </a:cubicBezTo>
                    <a:lnTo>
                      <a:pt x="69857" y="21376"/>
                    </a:lnTo>
                    <a:cubicBezTo>
                      <a:pt x="70116" y="21620"/>
                      <a:pt x="70116" y="22046"/>
                      <a:pt x="69857" y="22305"/>
                    </a:cubicBezTo>
                    <a:lnTo>
                      <a:pt x="46546" y="45616"/>
                    </a:lnTo>
                    <a:cubicBezTo>
                      <a:pt x="46417" y="45738"/>
                      <a:pt x="46245" y="45799"/>
                      <a:pt x="46074" y="45799"/>
                    </a:cubicBezTo>
                    <a:cubicBezTo>
                      <a:pt x="45903" y="45799"/>
                      <a:pt x="45731" y="45738"/>
                      <a:pt x="45602" y="45616"/>
                    </a:cubicBezTo>
                    <a:lnTo>
                      <a:pt x="39020" y="39019"/>
                    </a:lnTo>
                    <a:cubicBezTo>
                      <a:pt x="38822" y="38836"/>
                      <a:pt x="38593" y="38745"/>
                      <a:pt x="38334" y="38745"/>
                    </a:cubicBezTo>
                    <a:cubicBezTo>
                      <a:pt x="38060" y="38745"/>
                      <a:pt x="37831" y="38836"/>
                      <a:pt x="37649" y="39019"/>
                    </a:cubicBezTo>
                    <a:lnTo>
                      <a:pt x="23357" y="53311"/>
                    </a:lnTo>
                    <a:cubicBezTo>
                      <a:pt x="22976" y="53691"/>
                      <a:pt x="22976" y="54301"/>
                      <a:pt x="23357" y="54682"/>
                    </a:cubicBezTo>
                    <a:lnTo>
                      <a:pt x="40833" y="72142"/>
                    </a:lnTo>
                    <a:cubicBezTo>
                      <a:pt x="40939" y="72279"/>
                      <a:pt x="41016" y="72432"/>
                      <a:pt x="41016" y="72614"/>
                    </a:cubicBezTo>
                    <a:cubicBezTo>
                      <a:pt x="41016" y="72812"/>
                      <a:pt x="40955" y="72965"/>
                      <a:pt x="40833" y="73102"/>
                    </a:cubicBezTo>
                    <a:lnTo>
                      <a:pt x="27090" y="86830"/>
                    </a:lnTo>
                    <a:cubicBezTo>
                      <a:pt x="26907" y="87028"/>
                      <a:pt x="26816" y="87256"/>
                      <a:pt x="26816" y="87515"/>
                    </a:cubicBezTo>
                    <a:lnTo>
                      <a:pt x="26816" y="96276"/>
                    </a:lnTo>
                    <a:cubicBezTo>
                      <a:pt x="26816" y="96459"/>
                      <a:pt x="26755" y="96611"/>
                      <a:pt x="26618" y="96748"/>
                    </a:cubicBezTo>
                    <a:lnTo>
                      <a:pt x="13225" y="110140"/>
                    </a:lnTo>
                    <a:cubicBezTo>
                      <a:pt x="13103" y="110270"/>
                      <a:pt x="12940" y="110335"/>
                      <a:pt x="12772" y="110335"/>
                    </a:cubicBezTo>
                    <a:cubicBezTo>
                      <a:pt x="12604" y="110335"/>
                      <a:pt x="12433" y="110270"/>
                      <a:pt x="12296" y="110140"/>
                    </a:cubicBezTo>
                    <a:lnTo>
                      <a:pt x="7618" y="105448"/>
                    </a:lnTo>
                    <a:cubicBezTo>
                      <a:pt x="7428" y="105257"/>
                      <a:pt x="7180" y="105162"/>
                      <a:pt x="6933" y="105162"/>
                    </a:cubicBezTo>
                    <a:cubicBezTo>
                      <a:pt x="6685" y="105162"/>
                      <a:pt x="6438" y="105257"/>
                      <a:pt x="6247" y="105448"/>
                    </a:cubicBezTo>
                    <a:lnTo>
                      <a:pt x="381" y="111314"/>
                    </a:lnTo>
                    <a:cubicBezTo>
                      <a:pt x="1" y="111695"/>
                      <a:pt x="1" y="112304"/>
                      <a:pt x="381" y="112685"/>
                    </a:cubicBezTo>
                    <a:lnTo>
                      <a:pt x="5059" y="117378"/>
                    </a:lnTo>
                    <a:cubicBezTo>
                      <a:pt x="5181" y="117515"/>
                      <a:pt x="5257" y="117667"/>
                      <a:pt x="5257" y="117850"/>
                    </a:cubicBezTo>
                    <a:cubicBezTo>
                      <a:pt x="5257" y="118048"/>
                      <a:pt x="5196" y="118200"/>
                      <a:pt x="5059" y="118322"/>
                    </a:cubicBezTo>
                    <a:lnTo>
                      <a:pt x="3231" y="120150"/>
                    </a:lnTo>
                    <a:cubicBezTo>
                      <a:pt x="2850" y="120531"/>
                      <a:pt x="2850" y="121141"/>
                      <a:pt x="3231" y="121522"/>
                    </a:cubicBezTo>
                    <a:lnTo>
                      <a:pt x="5059" y="123365"/>
                    </a:lnTo>
                    <a:cubicBezTo>
                      <a:pt x="5333" y="123609"/>
                      <a:pt x="5333" y="124020"/>
                      <a:pt x="5059" y="124295"/>
                    </a:cubicBezTo>
                    <a:cubicBezTo>
                      <a:pt x="4914" y="124432"/>
                      <a:pt x="4754" y="124489"/>
                      <a:pt x="4602" y="124489"/>
                    </a:cubicBezTo>
                    <a:cubicBezTo>
                      <a:pt x="4449" y="124489"/>
                      <a:pt x="4305" y="124432"/>
                      <a:pt x="4190" y="124340"/>
                    </a:cubicBezTo>
                    <a:cubicBezTo>
                      <a:pt x="3962" y="124173"/>
                      <a:pt x="3825" y="123838"/>
                      <a:pt x="4038" y="123487"/>
                    </a:cubicBezTo>
                    <a:lnTo>
                      <a:pt x="3764" y="123335"/>
                    </a:lnTo>
                    <a:lnTo>
                      <a:pt x="3764" y="123335"/>
                    </a:lnTo>
                    <a:cubicBezTo>
                      <a:pt x="3459" y="123838"/>
                      <a:pt x="3672" y="124356"/>
                      <a:pt x="3992" y="124599"/>
                    </a:cubicBezTo>
                    <a:cubicBezTo>
                      <a:pt x="4175" y="124736"/>
                      <a:pt x="4373" y="124813"/>
                      <a:pt x="4602" y="124813"/>
                    </a:cubicBezTo>
                    <a:cubicBezTo>
                      <a:pt x="4830" y="124813"/>
                      <a:pt x="5059" y="124736"/>
                      <a:pt x="5272" y="124477"/>
                    </a:cubicBezTo>
                    <a:cubicBezTo>
                      <a:pt x="5455" y="124295"/>
                      <a:pt x="5562" y="124066"/>
                      <a:pt x="5562" y="123792"/>
                    </a:cubicBezTo>
                    <a:cubicBezTo>
                      <a:pt x="5562" y="123533"/>
                      <a:pt x="5455" y="123304"/>
                      <a:pt x="5272" y="123106"/>
                    </a:cubicBezTo>
                    <a:lnTo>
                      <a:pt x="3444" y="121278"/>
                    </a:lnTo>
                    <a:cubicBezTo>
                      <a:pt x="3170" y="121034"/>
                      <a:pt x="3170" y="120623"/>
                      <a:pt x="3444" y="120349"/>
                    </a:cubicBezTo>
                    <a:lnTo>
                      <a:pt x="5272" y="118520"/>
                    </a:lnTo>
                    <a:cubicBezTo>
                      <a:pt x="5455" y="118337"/>
                      <a:pt x="5562" y="118094"/>
                      <a:pt x="5562" y="117835"/>
                    </a:cubicBezTo>
                    <a:cubicBezTo>
                      <a:pt x="5562" y="117576"/>
                      <a:pt x="5455" y="117332"/>
                      <a:pt x="5272" y="117149"/>
                    </a:cubicBezTo>
                    <a:lnTo>
                      <a:pt x="579" y="112456"/>
                    </a:lnTo>
                    <a:cubicBezTo>
                      <a:pt x="320" y="112213"/>
                      <a:pt x="320" y="111801"/>
                      <a:pt x="579" y="111527"/>
                    </a:cubicBezTo>
                    <a:lnTo>
                      <a:pt x="6445" y="105661"/>
                    </a:lnTo>
                    <a:cubicBezTo>
                      <a:pt x="6575" y="105532"/>
                      <a:pt x="6742" y="105467"/>
                      <a:pt x="6912" y="105467"/>
                    </a:cubicBezTo>
                    <a:cubicBezTo>
                      <a:pt x="7081" y="105467"/>
                      <a:pt x="7253" y="105532"/>
                      <a:pt x="7390" y="105661"/>
                    </a:cubicBezTo>
                    <a:lnTo>
                      <a:pt x="12067" y="110354"/>
                    </a:lnTo>
                    <a:cubicBezTo>
                      <a:pt x="12265" y="110537"/>
                      <a:pt x="12494" y="110643"/>
                      <a:pt x="12753" y="110643"/>
                    </a:cubicBezTo>
                    <a:cubicBezTo>
                      <a:pt x="13027" y="110643"/>
                      <a:pt x="13256" y="110537"/>
                      <a:pt x="13439" y="110354"/>
                    </a:cubicBezTo>
                    <a:lnTo>
                      <a:pt x="26831" y="96961"/>
                    </a:lnTo>
                    <a:cubicBezTo>
                      <a:pt x="27014" y="96779"/>
                      <a:pt x="27120" y="96550"/>
                      <a:pt x="27120" y="96276"/>
                    </a:cubicBezTo>
                    <a:lnTo>
                      <a:pt x="27120" y="87469"/>
                    </a:lnTo>
                    <a:cubicBezTo>
                      <a:pt x="27120" y="87287"/>
                      <a:pt x="27166" y="87134"/>
                      <a:pt x="27303" y="86997"/>
                    </a:cubicBezTo>
                    <a:lnTo>
                      <a:pt x="41031" y="73270"/>
                    </a:lnTo>
                    <a:cubicBezTo>
                      <a:pt x="41412" y="72889"/>
                      <a:pt x="41412" y="72279"/>
                      <a:pt x="41031" y="71898"/>
                    </a:cubicBezTo>
                    <a:lnTo>
                      <a:pt x="23571" y="54438"/>
                    </a:lnTo>
                    <a:cubicBezTo>
                      <a:pt x="23312" y="54194"/>
                      <a:pt x="23312" y="53768"/>
                      <a:pt x="23571" y="53509"/>
                    </a:cubicBezTo>
                    <a:lnTo>
                      <a:pt x="37862" y="39217"/>
                    </a:lnTo>
                    <a:cubicBezTo>
                      <a:pt x="37984" y="39095"/>
                      <a:pt x="38155" y="39035"/>
                      <a:pt x="38327" y="39035"/>
                    </a:cubicBezTo>
                    <a:cubicBezTo>
                      <a:pt x="38498" y="39035"/>
                      <a:pt x="38669" y="39095"/>
                      <a:pt x="38791" y="39217"/>
                    </a:cubicBezTo>
                    <a:lnTo>
                      <a:pt x="45373" y="45830"/>
                    </a:lnTo>
                    <a:cubicBezTo>
                      <a:pt x="45571" y="46013"/>
                      <a:pt x="45800" y="46119"/>
                      <a:pt x="46059" y="46119"/>
                    </a:cubicBezTo>
                    <a:cubicBezTo>
                      <a:pt x="46333" y="46119"/>
                      <a:pt x="46562" y="46013"/>
                      <a:pt x="46744" y="45830"/>
                    </a:cubicBezTo>
                    <a:lnTo>
                      <a:pt x="70055" y="22519"/>
                    </a:lnTo>
                    <a:cubicBezTo>
                      <a:pt x="70436" y="22138"/>
                      <a:pt x="70436" y="21528"/>
                      <a:pt x="70055" y="21148"/>
                    </a:cubicBezTo>
                    <a:lnTo>
                      <a:pt x="63473" y="14550"/>
                    </a:lnTo>
                    <a:cubicBezTo>
                      <a:pt x="63199" y="14307"/>
                      <a:pt x="63199" y="13895"/>
                      <a:pt x="63473" y="13621"/>
                    </a:cubicBezTo>
                    <a:lnTo>
                      <a:pt x="76881" y="213"/>
                    </a:lnTo>
                    <a:lnTo>
                      <a:pt x="7666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38" name="Google Shape;538;p13"/>
            <p:cNvSpPr/>
            <p:nvPr/>
          </p:nvSpPr>
          <p:spPr>
            <a:xfrm>
              <a:off x="6394675" y="0"/>
              <a:ext cx="284119" cy="246048"/>
            </a:xfrm>
            <a:custGeom>
              <a:avLst/>
              <a:gdLst/>
              <a:ahLst/>
              <a:cxnLst/>
              <a:rect l="l" t="t" r="r" b="b"/>
              <a:pathLst>
                <a:path w="51285" h="44413" extrusionOk="0">
                  <a:moveTo>
                    <a:pt x="12814" y="0"/>
                  </a:moveTo>
                  <a:lnTo>
                    <a:pt x="0" y="22199"/>
                  </a:lnTo>
                  <a:lnTo>
                    <a:pt x="12814" y="44413"/>
                  </a:lnTo>
                  <a:lnTo>
                    <a:pt x="38471" y="44413"/>
                  </a:lnTo>
                  <a:lnTo>
                    <a:pt x="51285" y="22199"/>
                  </a:lnTo>
                  <a:lnTo>
                    <a:pt x="38471" y="0"/>
                  </a:lnTo>
                  <a:close/>
                </a:path>
              </a:pathLst>
            </a:custGeom>
            <a:gradFill>
              <a:gsLst>
                <a:gs pos="0">
                  <a:srgbClr val="0C0A9E">
                    <a:alpha val="2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13"/>
            <p:cNvSpPr/>
            <p:nvPr/>
          </p:nvSpPr>
          <p:spPr>
            <a:xfrm>
              <a:off x="6627600" y="-49075"/>
              <a:ext cx="570546" cy="494095"/>
            </a:xfrm>
            <a:custGeom>
              <a:avLst/>
              <a:gdLst/>
              <a:ahLst/>
              <a:cxnLst/>
              <a:rect l="l" t="t" r="r" b="b"/>
              <a:pathLst>
                <a:path w="51285" h="44413" extrusionOk="0">
                  <a:moveTo>
                    <a:pt x="12814" y="0"/>
                  </a:moveTo>
                  <a:lnTo>
                    <a:pt x="0" y="22199"/>
                  </a:lnTo>
                  <a:lnTo>
                    <a:pt x="12814" y="44413"/>
                  </a:lnTo>
                  <a:lnTo>
                    <a:pt x="38471" y="44413"/>
                  </a:lnTo>
                  <a:lnTo>
                    <a:pt x="51285" y="22199"/>
                  </a:lnTo>
                  <a:lnTo>
                    <a:pt x="38471" y="0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22000">
                  <a:schemeClr val="lt1"/>
                </a:gs>
                <a:gs pos="45000">
                  <a:srgbClr val="FFFFFF">
                    <a:alpha val="0"/>
                  </a:srgbClr>
                </a:gs>
                <a:gs pos="100000">
                  <a:srgbClr val="0C0A9E">
                    <a:alpha val="50196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0" name="Google Shape;540;p13"/>
          <p:cNvGrpSpPr/>
          <p:nvPr/>
        </p:nvGrpSpPr>
        <p:grpSpPr>
          <a:xfrm>
            <a:off x="-113888" y="229201"/>
            <a:ext cx="1891393" cy="134100"/>
            <a:chOff x="-113888" y="229201"/>
            <a:chExt cx="1891393" cy="134100"/>
          </a:xfrm>
        </p:grpSpPr>
        <p:sp>
          <p:nvSpPr>
            <p:cNvPr id="541" name="Google Shape;541;p13"/>
            <p:cNvSpPr/>
            <p:nvPr/>
          </p:nvSpPr>
          <p:spPr>
            <a:xfrm>
              <a:off x="1643404" y="229201"/>
              <a:ext cx="134100" cy="1341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542" name="Google Shape;542;p13"/>
            <p:cNvCxnSpPr/>
            <p:nvPr/>
          </p:nvCxnSpPr>
          <p:spPr>
            <a:xfrm rot="10800000">
              <a:off x="783712" y="-601348"/>
              <a:ext cx="0" cy="1795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543" name="Google Shape;543;p13"/>
            <p:cNvSpPr/>
            <p:nvPr/>
          </p:nvSpPr>
          <p:spPr>
            <a:xfrm>
              <a:off x="1673517" y="2593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14"/>
          <p:cNvSpPr txBox="1">
            <a:spLocks noGrp="1"/>
          </p:cNvSpPr>
          <p:nvPr>
            <p:ph type="title"/>
          </p:nvPr>
        </p:nvSpPr>
        <p:spPr>
          <a:xfrm>
            <a:off x="713225" y="3349250"/>
            <a:ext cx="66912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546" name="Google Shape;546;p14"/>
          <p:cNvSpPr txBox="1">
            <a:spLocks noGrp="1"/>
          </p:cNvSpPr>
          <p:nvPr>
            <p:ph type="subTitle" idx="1"/>
          </p:nvPr>
        </p:nvSpPr>
        <p:spPr>
          <a:xfrm>
            <a:off x="713225" y="1511313"/>
            <a:ext cx="6691200" cy="147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ONE_COLUMN_TEXT_1">
    <p:spTree>
      <p:nvGrpSpPr>
        <p:cNvPr id="1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p1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61" name="Google Shape;761;p19"/>
          <p:cNvSpPr txBox="1">
            <a:spLocks noGrp="1"/>
          </p:cNvSpPr>
          <p:nvPr>
            <p:ph type="subTitle" idx="1"/>
          </p:nvPr>
        </p:nvSpPr>
        <p:spPr>
          <a:xfrm>
            <a:off x="4881006" y="1786675"/>
            <a:ext cx="3543000" cy="183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2" name="Google Shape;762;p19"/>
          <p:cNvSpPr txBox="1">
            <a:spLocks noGrp="1"/>
          </p:cNvSpPr>
          <p:nvPr>
            <p:ph type="subTitle" idx="2"/>
          </p:nvPr>
        </p:nvSpPr>
        <p:spPr>
          <a:xfrm>
            <a:off x="720000" y="1786675"/>
            <a:ext cx="3543000" cy="183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763" name="Google Shape;763;p19"/>
          <p:cNvGrpSpPr/>
          <p:nvPr/>
        </p:nvGrpSpPr>
        <p:grpSpPr>
          <a:xfrm>
            <a:off x="-96329" y="4888563"/>
            <a:ext cx="1590408" cy="88125"/>
            <a:chOff x="124624" y="4953514"/>
            <a:chExt cx="1137387" cy="88142"/>
          </a:xfrm>
        </p:grpSpPr>
        <p:sp>
          <p:nvSpPr>
            <p:cNvPr id="764" name="Google Shape;764;p19"/>
            <p:cNvSpPr/>
            <p:nvPr/>
          </p:nvSpPr>
          <p:spPr>
            <a:xfrm rot="5400000">
              <a:off x="687043" y="4391096"/>
              <a:ext cx="12551" cy="1137387"/>
            </a:xfrm>
            <a:custGeom>
              <a:avLst/>
              <a:gdLst/>
              <a:ahLst/>
              <a:cxnLst/>
              <a:rect l="l" t="t" r="r" b="b"/>
              <a:pathLst>
                <a:path w="306" h="27731" extrusionOk="0">
                  <a:moveTo>
                    <a:pt x="1" y="1"/>
                  </a:moveTo>
                  <a:lnTo>
                    <a:pt x="1" y="27730"/>
                  </a:lnTo>
                  <a:lnTo>
                    <a:pt x="305" y="27730"/>
                  </a:lnTo>
                  <a:lnTo>
                    <a:pt x="305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46820"/>
                  </a:srgbClr>
                </a:gs>
                <a:gs pos="100000">
                  <a:srgbClr val="FFFFFF">
                    <a:alpha val="0"/>
                    <a:alpha val="4682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19"/>
            <p:cNvSpPr/>
            <p:nvPr/>
          </p:nvSpPr>
          <p:spPr>
            <a:xfrm rot="5400000">
              <a:off x="687063" y="4466709"/>
              <a:ext cx="12510" cy="1137387"/>
            </a:xfrm>
            <a:custGeom>
              <a:avLst/>
              <a:gdLst/>
              <a:ahLst/>
              <a:cxnLst/>
              <a:rect l="l" t="t" r="r" b="b"/>
              <a:pathLst>
                <a:path w="305" h="27731" extrusionOk="0">
                  <a:moveTo>
                    <a:pt x="0" y="1"/>
                  </a:moveTo>
                  <a:lnTo>
                    <a:pt x="0" y="27730"/>
                  </a:lnTo>
                  <a:lnTo>
                    <a:pt x="305" y="27730"/>
                  </a:lnTo>
                  <a:lnTo>
                    <a:pt x="305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46820"/>
                  </a:srgbClr>
                </a:gs>
                <a:gs pos="100000">
                  <a:srgbClr val="FFFFFF">
                    <a:alpha val="0"/>
                    <a:alpha val="4682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6" name="Google Shape;766;p19"/>
          <p:cNvGrpSpPr/>
          <p:nvPr/>
        </p:nvGrpSpPr>
        <p:grpSpPr>
          <a:xfrm>
            <a:off x="6883700" y="1385725"/>
            <a:ext cx="4028179" cy="5283555"/>
            <a:chOff x="6883700" y="1385725"/>
            <a:chExt cx="4028179" cy="5283555"/>
          </a:xfrm>
        </p:grpSpPr>
        <p:sp>
          <p:nvSpPr>
            <p:cNvPr id="767" name="Google Shape;767;p19"/>
            <p:cNvSpPr/>
            <p:nvPr/>
          </p:nvSpPr>
          <p:spPr>
            <a:xfrm>
              <a:off x="6883700" y="1407586"/>
              <a:ext cx="4006263" cy="4749291"/>
            </a:xfrm>
            <a:custGeom>
              <a:avLst/>
              <a:gdLst/>
              <a:ahLst/>
              <a:cxnLst/>
              <a:rect l="l" t="t" r="r" b="b"/>
              <a:pathLst>
                <a:path w="97678" h="115794" extrusionOk="0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19"/>
            <p:cNvSpPr/>
            <p:nvPr/>
          </p:nvSpPr>
          <p:spPr>
            <a:xfrm>
              <a:off x="7842318" y="1385725"/>
              <a:ext cx="2925190" cy="3057668"/>
            </a:xfrm>
            <a:custGeom>
              <a:avLst/>
              <a:gdLst/>
              <a:ahLst/>
              <a:cxnLst/>
              <a:rect l="l" t="t" r="r" b="b"/>
              <a:pathLst>
                <a:path w="71320" h="74550" extrusionOk="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19"/>
            <p:cNvSpPr/>
            <p:nvPr/>
          </p:nvSpPr>
          <p:spPr>
            <a:xfrm>
              <a:off x="7734200" y="2571774"/>
              <a:ext cx="1421047" cy="283335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19"/>
            <p:cNvSpPr/>
            <p:nvPr/>
          </p:nvSpPr>
          <p:spPr>
            <a:xfrm>
              <a:off x="7758564" y="1550075"/>
              <a:ext cx="3153315" cy="5119205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1" name="Google Shape;771;p19"/>
          <p:cNvGrpSpPr/>
          <p:nvPr/>
        </p:nvGrpSpPr>
        <p:grpSpPr>
          <a:xfrm>
            <a:off x="4598006" y="-1699037"/>
            <a:ext cx="5579794" cy="3203424"/>
            <a:chOff x="4521806" y="-1546637"/>
            <a:chExt cx="5579794" cy="3203424"/>
          </a:xfrm>
        </p:grpSpPr>
        <p:grpSp>
          <p:nvGrpSpPr>
            <p:cNvPr id="772" name="Google Shape;772;p19"/>
            <p:cNvGrpSpPr/>
            <p:nvPr/>
          </p:nvGrpSpPr>
          <p:grpSpPr>
            <a:xfrm>
              <a:off x="4619858" y="-154439"/>
              <a:ext cx="916824" cy="700199"/>
              <a:chOff x="4619858" y="-154439"/>
              <a:chExt cx="916824" cy="700199"/>
            </a:xfrm>
          </p:grpSpPr>
          <p:sp>
            <p:nvSpPr>
              <p:cNvPr id="773" name="Google Shape;773;p19"/>
              <p:cNvSpPr/>
              <p:nvPr/>
            </p:nvSpPr>
            <p:spPr>
              <a:xfrm>
                <a:off x="4823308" y="126723"/>
                <a:ext cx="483874" cy="419037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" name="Google Shape;774;p19"/>
              <p:cNvSpPr/>
              <p:nvPr/>
            </p:nvSpPr>
            <p:spPr>
              <a:xfrm>
                <a:off x="4619858" y="-114577"/>
                <a:ext cx="483874" cy="419037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5" name="Google Shape;775;p19"/>
              <p:cNvSpPr/>
              <p:nvPr/>
            </p:nvSpPr>
            <p:spPr>
              <a:xfrm>
                <a:off x="5052808" y="-154439"/>
                <a:ext cx="483874" cy="419037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776" name="Google Shape;776;p19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>
              <a:off x="5904350" y="-1546637"/>
              <a:ext cx="4197251" cy="32034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77" name="Google Shape;777;p19"/>
            <p:cNvSpPr/>
            <p:nvPr/>
          </p:nvSpPr>
          <p:spPr>
            <a:xfrm rot="-5400000">
              <a:off x="5282845" y="-1058949"/>
              <a:ext cx="981776" cy="230779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19"/>
            <p:cNvSpPr/>
            <p:nvPr/>
          </p:nvSpPr>
          <p:spPr>
            <a:xfrm rot="-5400000">
              <a:off x="5282230" y="-899603"/>
              <a:ext cx="981776" cy="230779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79" name="Google Shape;779;p19"/>
            <p:cNvGrpSpPr/>
            <p:nvPr/>
          </p:nvGrpSpPr>
          <p:grpSpPr>
            <a:xfrm rot="10800000">
              <a:off x="8323180" y="210225"/>
              <a:ext cx="1493503" cy="88125"/>
              <a:chOff x="124624" y="4953514"/>
              <a:chExt cx="1137387" cy="88142"/>
            </a:xfrm>
          </p:grpSpPr>
          <p:sp>
            <p:nvSpPr>
              <p:cNvPr id="780" name="Google Shape;780;p19"/>
              <p:cNvSpPr/>
              <p:nvPr/>
            </p:nvSpPr>
            <p:spPr>
              <a:xfrm rot="5400000">
                <a:off x="687043" y="4391096"/>
                <a:ext cx="12551" cy="1137387"/>
              </a:xfrm>
              <a:custGeom>
                <a:avLst/>
                <a:gdLst/>
                <a:ahLst/>
                <a:cxnLst/>
                <a:rect l="l" t="t" r="r" b="b"/>
                <a:pathLst>
                  <a:path w="306" h="27731" extrusionOk="0">
                    <a:moveTo>
                      <a:pt x="1" y="1"/>
                    </a:moveTo>
                    <a:lnTo>
                      <a:pt x="1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1" name="Google Shape;781;p19"/>
              <p:cNvSpPr/>
              <p:nvPr/>
            </p:nvSpPr>
            <p:spPr>
              <a:xfrm rot="5400000">
                <a:off x="687063" y="4466709"/>
                <a:ext cx="12510" cy="1137387"/>
              </a:xfrm>
              <a:custGeom>
                <a:avLst/>
                <a:gdLst/>
                <a:ahLst/>
                <a:cxnLst/>
                <a:rect l="l" t="t" r="r" b="b"/>
                <a:pathLst>
                  <a:path w="305" h="27731" extrusionOk="0">
                    <a:moveTo>
                      <a:pt x="0" y="1"/>
                    </a:moveTo>
                    <a:lnTo>
                      <a:pt x="0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82" name="Google Shape;782;p19"/>
            <p:cNvGrpSpPr/>
            <p:nvPr/>
          </p:nvGrpSpPr>
          <p:grpSpPr>
            <a:xfrm>
              <a:off x="4619231" y="-32636"/>
              <a:ext cx="254987" cy="255131"/>
              <a:chOff x="3678700" y="407275"/>
              <a:chExt cx="708100" cy="708500"/>
            </a:xfrm>
          </p:grpSpPr>
          <p:sp>
            <p:nvSpPr>
              <p:cNvPr id="783" name="Google Shape;783;p19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" name="Google Shape;784;p19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" name="Google Shape;785;p19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6" name="Google Shape;786;p19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7" name="Google Shape;787;p19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8" name="Google Shape;788;p19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9" name="Google Shape;789;p19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90" name="Google Shape;790;p19"/>
            <p:cNvGrpSpPr/>
            <p:nvPr/>
          </p:nvGrpSpPr>
          <p:grpSpPr>
            <a:xfrm>
              <a:off x="4521806" y="126714"/>
              <a:ext cx="254987" cy="255131"/>
              <a:chOff x="3678700" y="407275"/>
              <a:chExt cx="708100" cy="708500"/>
            </a:xfrm>
          </p:grpSpPr>
          <p:sp>
            <p:nvSpPr>
              <p:cNvPr id="791" name="Google Shape;791;p19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2" name="Google Shape;792;p19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3" name="Google Shape;793;p19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4" name="Google Shape;794;p19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5" name="Google Shape;795;p19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" name="Google Shape;796;p19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" name="Google Shape;797;p19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0" name="Google Shape;1340;p30"/>
          <p:cNvGrpSpPr/>
          <p:nvPr/>
        </p:nvGrpSpPr>
        <p:grpSpPr>
          <a:xfrm>
            <a:off x="-623241" y="3925887"/>
            <a:ext cx="2833357" cy="1517787"/>
            <a:chOff x="-623241" y="3849687"/>
            <a:chExt cx="2833357" cy="1517787"/>
          </a:xfrm>
        </p:grpSpPr>
        <p:grpSp>
          <p:nvGrpSpPr>
            <p:cNvPr id="1341" name="Google Shape;1341;p30"/>
            <p:cNvGrpSpPr/>
            <p:nvPr/>
          </p:nvGrpSpPr>
          <p:grpSpPr>
            <a:xfrm rot="5400000">
              <a:off x="-879113" y="4155104"/>
              <a:ext cx="1517787" cy="906953"/>
              <a:chOff x="-55500" y="4835979"/>
              <a:chExt cx="1517787" cy="906953"/>
            </a:xfrm>
          </p:grpSpPr>
          <p:sp>
            <p:nvSpPr>
              <p:cNvPr id="1342" name="Google Shape;1342;p30"/>
              <p:cNvSpPr/>
              <p:nvPr/>
            </p:nvSpPr>
            <p:spPr>
              <a:xfrm>
                <a:off x="-55500" y="4895154"/>
                <a:ext cx="582037" cy="557353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31360"/>
                    </a:schemeClr>
                  </a:gs>
                  <a:gs pos="22000">
                    <a:schemeClr val="lt1">
                      <a:alpha val="31360"/>
                    </a:schemeClr>
                  </a:gs>
                  <a:gs pos="45000">
                    <a:srgbClr val="FFFFFF">
                      <a:alpha val="0"/>
                      <a:alpha val="31360"/>
                    </a:srgbClr>
                  </a:gs>
                  <a:gs pos="100000">
                    <a:srgbClr val="0C0A9E">
                      <a:alpha val="50196"/>
                      <a:alpha val="3136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3" name="Google Shape;1343;p30"/>
              <p:cNvSpPr/>
              <p:nvPr/>
            </p:nvSpPr>
            <p:spPr>
              <a:xfrm>
                <a:off x="522674" y="4951702"/>
                <a:ext cx="340329" cy="325895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4" name="Google Shape;1344;p30"/>
              <p:cNvSpPr/>
              <p:nvPr/>
            </p:nvSpPr>
            <p:spPr>
              <a:xfrm>
                <a:off x="401812" y="5185579"/>
                <a:ext cx="582037" cy="557353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31360"/>
                    </a:schemeClr>
                  </a:gs>
                  <a:gs pos="22000">
                    <a:schemeClr val="lt1">
                      <a:alpha val="31360"/>
                    </a:schemeClr>
                  </a:gs>
                  <a:gs pos="45000">
                    <a:srgbClr val="FFFFFF">
                      <a:alpha val="0"/>
                      <a:alpha val="31360"/>
                    </a:srgbClr>
                  </a:gs>
                  <a:gs pos="100000">
                    <a:srgbClr val="0C0A9E">
                      <a:alpha val="50196"/>
                      <a:alpha val="3136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5" name="Google Shape;1345;p30"/>
              <p:cNvSpPr/>
              <p:nvPr/>
            </p:nvSpPr>
            <p:spPr>
              <a:xfrm>
                <a:off x="880250" y="4835979"/>
                <a:ext cx="582037" cy="557353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46" name="Google Shape;1346;p30"/>
            <p:cNvGrpSpPr/>
            <p:nvPr/>
          </p:nvGrpSpPr>
          <p:grpSpPr>
            <a:xfrm>
              <a:off x="-623241" y="3946426"/>
              <a:ext cx="2833357" cy="1421047"/>
              <a:chOff x="-677366" y="4067276"/>
              <a:chExt cx="2833357" cy="1421047"/>
            </a:xfrm>
          </p:grpSpPr>
          <p:sp>
            <p:nvSpPr>
              <p:cNvPr id="1347" name="Google Shape;1347;p30"/>
              <p:cNvSpPr/>
              <p:nvPr/>
            </p:nvSpPr>
            <p:spPr>
              <a:xfrm rot="5400000">
                <a:off x="28789" y="3361120"/>
                <a:ext cx="1421047" cy="2833357"/>
              </a:xfrm>
              <a:custGeom>
                <a:avLst/>
                <a:gdLst/>
                <a:ahLst/>
                <a:cxnLst/>
                <a:rect l="l" t="t" r="r" b="b"/>
                <a:pathLst>
                  <a:path w="34647" h="69081" extrusionOk="0">
                    <a:moveTo>
                      <a:pt x="34434" y="1"/>
                    </a:moveTo>
                    <a:lnTo>
                      <a:pt x="25429" y="8990"/>
                    </a:lnTo>
                    <a:lnTo>
                      <a:pt x="25383" y="9051"/>
                    </a:lnTo>
                    <a:lnTo>
                      <a:pt x="25383" y="32651"/>
                    </a:lnTo>
                    <a:lnTo>
                      <a:pt x="15130" y="42920"/>
                    </a:lnTo>
                    <a:lnTo>
                      <a:pt x="15084" y="42951"/>
                    </a:lnTo>
                    <a:lnTo>
                      <a:pt x="15084" y="60472"/>
                    </a:lnTo>
                    <a:lnTo>
                      <a:pt x="9614" y="65957"/>
                    </a:lnTo>
                    <a:lnTo>
                      <a:pt x="0" y="65957"/>
                    </a:lnTo>
                    <a:lnTo>
                      <a:pt x="0" y="69080"/>
                    </a:lnTo>
                    <a:lnTo>
                      <a:pt x="320" y="69080"/>
                    </a:lnTo>
                    <a:lnTo>
                      <a:pt x="320" y="66262"/>
                    </a:lnTo>
                    <a:lnTo>
                      <a:pt x="9751" y="66262"/>
                    </a:lnTo>
                    <a:lnTo>
                      <a:pt x="15389" y="60609"/>
                    </a:lnTo>
                    <a:lnTo>
                      <a:pt x="15389" y="43088"/>
                    </a:lnTo>
                    <a:lnTo>
                      <a:pt x="25658" y="32819"/>
                    </a:lnTo>
                    <a:lnTo>
                      <a:pt x="25688" y="32788"/>
                    </a:lnTo>
                    <a:lnTo>
                      <a:pt x="25688" y="9188"/>
                    </a:lnTo>
                    <a:lnTo>
                      <a:pt x="34647" y="214"/>
                    </a:lnTo>
                    <a:lnTo>
                      <a:pt x="34434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348" name="Google Shape;1348;p30"/>
              <p:cNvGrpSpPr/>
              <p:nvPr/>
            </p:nvGrpSpPr>
            <p:grpSpPr>
              <a:xfrm>
                <a:off x="317735" y="4614472"/>
                <a:ext cx="161977" cy="161940"/>
                <a:chOff x="1101075" y="2142375"/>
                <a:chExt cx="439200" cy="439100"/>
              </a:xfrm>
            </p:grpSpPr>
            <p:sp>
              <p:nvSpPr>
                <p:cNvPr id="1349" name="Google Shape;1349;p30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50" name="Google Shape;1350;p30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351" name="Google Shape;1351;p30"/>
              <p:cNvGrpSpPr/>
              <p:nvPr/>
            </p:nvGrpSpPr>
            <p:grpSpPr>
              <a:xfrm rot="10800000">
                <a:off x="1700151" y="5032693"/>
                <a:ext cx="161977" cy="161940"/>
                <a:chOff x="1101075" y="2142375"/>
                <a:chExt cx="439200" cy="439100"/>
              </a:xfrm>
            </p:grpSpPr>
            <p:sp>
              <p:nvSpPr>
                <p:cNvPr id="1352" name="Google Shape;1352;p30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53" name="Google Shape;1353;p30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354" name="Google Shape;1354;p30"/>
            <p:cNvSpPr/>
            <p:nvPr/>
          </p:nvSpPr>
          <p:spPr>
            <a:xfrm rot="-5400000">
              <a:off x="289120" y="3696219"/>
              <a:ext cx="503090" cy="2327806"/>
            </a:xfrm>
            <a:custGeom>
              <a:avLst/>
              <a:gdLst/>
              <a:ahLst/>
              <a:cxnLst/>
              <a:rect l="l" t="t" r="r" b="b"/>
              <a:pathLst>
                <a:path w="12266" h="56755" extrusionOk="0">
                  <a:moveTo>
                    <a:pt x="6811" y="1"/>
                  </a:moveTo>
                  <a:lnTo>
                    <a:pt x="2133" y="4663"/>
                  </a:lnTo>
                  <a:lnTo>
                    <a:pt x="2133" y="16836"/>
                  </a:lnTo>
                  <a:lnTo>
                    <a:pt x="2438" y="16836"/>
                  </a:lnTo>
                  <a:lnTo>
                    <a:pt x="2438" y="4800"/>
                  </a:lnTo>
                  <a:lnTo>
                    <a:pt x="6475" y="747"/>
                  </a:lnTo>
                  <a:lnTo>
                    <a:pt x="6475" y="11793"/>
                  </a:lnTo>
                  <a:lnTo>
                    <a:pt x="11534" y="11793"/>
                  </a:lnTo>
                  <a:lnTo>
                    <a:pt x="8197" y="15130"/>
                  </a:lnTo>
                  <a:lnTo>
                    <a:pt x="11640" y="18573"/>
                  </a:lnTo>
                  <a:lnTo>
                    <a:pt x="5668" y="24546"/>
                  </a:lnTo>
                  <a:lnTo>
                    <a:pt x="5668" y="41686"/>
                  </a:lnTo>
                  <a:lnTo>
                    <a:pt x="0" y="47369"/>
                  </a:lnTo>
                  <a:lnTo>
                    <a:pt x="0" y="56754"/>
                  </a:lnTo>
                  <a:lnTo>
                    <a:pt x="305" y="56754"/>
                  </a:lnTo>
                  <a:lnTo>
                    <a:pt x="305" y="47476"/>
                  </a:lnTo>
                  <a:lnTo>
                    <a:pt x="5973" y="41823"/>
                  </a:lnTo>
                  <a:lnTo>
                    <a:pt x="5973" y="24683"/>
                  </a:lnTo>
                  <a:lnTo>
                    <a:pt x="12082" y="18573"/>
                  </a:lnTo>
                  <a:lnTo>
                    <a:pt x="8639" y="15130"/>
                  </a:lnTo>
                  <a:lnTo>
                    <a:pt x="12265" y="11488"/>
                  </a:lnTo>
                  <a:lnTo>
                    <a:pt x="6811" y="11488"/>
                  </a:lnTo>
                  <a:lnTo>
                    <a:pt x="6811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5" name="Google Shape;1355;p30"/>
          <p:cNvGrpSpPr/>
          <p:nvPr/>
        </p:nvGrpSpPr>
        <p:grpSpPr>
          <a:xfrm>
            <a:off x="6323925" y="-1678249"/>
            <a:ext cx="4189199" cy="3065874"/>
            <a:chOff x="6171525" y="-1678249"/>
            <a:chExt cx="4189199" cy="3065874"/>
          </a:xfrm>
        </p:grpSpPr>
        <p:sp>
          <p:nvSpPr>
            <p:cNvPr id="1356" name="Google Shape;1356;p30"/>
            <p:cNvSpPr/>
            <p:nvPr/>
          </p:nvSpPr>
          <p:spPr>
            <a:xfrm rot="-5400000">
              <a:off x="6808863" y="-808395"/>
              <a:ext cx="1558682" cy="283335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357" name="Google Shape;1357;p30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>
              <a:off x="6587425" y="-1678249"/>
              <a:ext cx="3773299" cy="28798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58" name="Google Shape;1358;p30"/>
            <p:cNvSpPr/>
            <p:nvPr/>
          </p:nvSpPr>
          <p:spPr>
            <a:xfrm>
              <a:off x="8292929" y="-80469"/>
              <a:ext cx="904284" cy="865933"/>
            </a:xfrm>
            <a:custGeom>
              <a:avLst/>
              <a:gdLst/>
              <a:ahLst/>
              <a:cxnLst/>
              <a:rect l="l" t="t" r="r" b="b"/>
              <a:pathLst>
                <a:path w="36902" h="35337" extrusionOk="0">
                  <a:moveTo>
                    <a:pt x="18449" y="1"/>
                  </a:moveTo>
                  <a:cubicBezTo>
                    <a:pt x="16409" y="1"/>
                    <a:pt x="14368" y="778"/>
                    <a:pt x="12814" y="2332"/>
                  </a:cubicBezTo>
                  <a:lnTo>
                    <a:pt x="3108" y="12037"/>
                  </a:lnTo>
                  <a:cubicBezTo>
                    <a:pt x="0" y="15145"/>
                    <a:pt x="0" y="20189"/>
                    <a:pt x="3108" y="23297"/>
                  </a:cubicBezTo>
                  <a:lnTo>
                    <a:pt x="12814" y="33017"/>
                  </a:lnTo>
                  <a:cubicBezTo>
                    <a:pt x="14368" y="34564"/>
                    <a:pt x="16405" y="35337"/>
                    <a:pt x="18443" y="35337"/>
                  </a:cubicBezTo>
                  <a:cubicBezTo>
                    <a:pt x="20481" y="35337"/>
                    <a:pt x="22519" y="34564"/>
                    <a:pt x="24073" y="33017"/>
                  </a:cubicBezTo>
                  <a:lnTo>
                    <a:pt x="33794" y="23297"/>
                  </a:lnTo>
                  <a:cubicBezTo>
                    <a:pt x="36902" y="20189"/>
                    <a:pt x="36902" y="15145"/>
                    <a:pt x="33794" y="12037"/>
                  </a:cubicBezTo>
                  <a:lnTo>
                    <a:pt x="24073" y="2332"/>
                  </a:lnTo>
                  <a:cubicBezTo>
                    <a:pt x="22527" y="778"/>
                    <a:pt x="20489" y="1"/>
                    <a:pt x="18449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0C0A9E">
                    <a:alpha val="2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59" name="Google Shape;1359;p30"/>
            <p:cNvGrpSpPr/>
            <p:nvPr/>
          </p:nvGrpSpPr>
          <p:grpSpPr>
            <a:xfrm rot="-2700000">
              <a:off x="8302147" y="61289"/>
              <a:ext cx="582044" cy="582419"/>
              <a:chOff x="959750" y="3039275"/>
              <a:chExt cx="582050" cy="582425"/>
            </a:xfrm>
          </p:grpSpPr>
          <p:sp>
            <p:nvSpPr>
              <p:cNvPr id="1360" name="Google Shape;1360;p30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1" name="Google Shape;1361;p30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2" name="Google Shape;1362;p30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3" name="Google Shape;1363;p30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4" name="Google Shape;1364;p30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5" name="Google Shape;1365;p30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6" name="Google Shape;1366;p30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67" name="Google Shape;1367;p30"/>
            <p:cNvGrpSpPr/>
            <p:nvPr/>
          </p:nvGrpSpPr>
          <p:grpSpPr>
            <a:xfrm rot="-2700000">
              <a:off x="8551447" y="61289"/>
              <a:ext cx="582044" cy="582419"/>
              <a:chOff x="959750" y="3039275"/>
              <a:chExt cx="582050" cy="582425"/>
            </a:xfrm>
          </p:grpSpPr>
          <p:sp>
            <p:nvSpPr>
              <p:cNvPr id="1368" name="Google Shape;1368;p30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9" name="Google Shape;1369;p30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0" name="Google Shape;1370;p30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1" name="Google Shape;1371;p30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2" name="Google Shape;1372;p30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3" name="Google Shape;1373;p30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4" name="Google Shape;1374;p30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375" name="Google Shape;1375;p30"/>
          <p:cNvGrpSpPr/>
          <p:nvPr/>
        </p:nvGrpSpPr>
        <p:grpSpPr>
          <a:xfrm rot="2700000">
            <a:off x="8945322" y="2352177"/>
            <a:ext cx="439196" cy="439096"/>
            <a:chOff x="1101075" y="2142375"/>
            <a:chExt cx="439200" cy="439100"/>
          </a:xfrm>
        </p:grpSpPr>
        <p:sp>
          <p:nvSpPr>
            <p:cNvPr id="1376" name="Google Shape;1376;p30"/>
            <p:cNvSpPr/>
            <p:nvPr/>
          </p:nvSpPr>
          <p:spPr>
            <a:xfrm>
              <a:off x="1101075" y="2142375"/>
              <a:ext cx="439200" cy="439100"/>
            </a:xfrm>
            <a:custGeom>
              <a:avLst/>
              <a:gdLst/>
              <a:ahLst/>
              <a:cxnLst/>
              <a:rect l="l" t="t" r="r" b="b"/>
              <a:pathLst>
                <a:path w="17568" h="17564" extrusionOk="0">
                  <a:moveTo>
                    <a:pt x="8792" y="1291"/>
                  </a:moveTo>
                  <a:cubicBezTo>
                    <a:pt x="10711" y="1291"/>
                    <a:pt x="12631" y="2008"/>
                    <a:pt x="14094" y="3501"/>
                  </a:cubicBezTo>
                  <a:cubicBezTo>
                    <a:pt x="15526" y="4902"/>
                    <a:pt x="16303" y="6807"/>
                    <a:pt x="16303" y="8803"/>
                  </a:cubicBezTo>
                  <a:cubicBezTo>
                    <a:pt x="16303" y="10814"/>
                    <a:pt x="15526" y="12688"/>
                    <a:pt x="14094" y="14120"/>
                  </a:cubicBezTo>
                  <a:cubicBezTo>
                    <a:pt x="12692" y="15552"/>
                    <a:pt x="10788" y="16329"/>
                    <a:pt x="8792" y="16329"/>
                  </a:cubicBezTo>
                  <a:cubicBezTo>
                    <a:pt x="6780" y="16329"/>
                    <a:pt x="4906" y="15552"/>
                    <a:pt x="3474" y="14120"/>
                  </a:cubicBezTo>
                  <a:cubicBezTo>
                    <a:pt x="2042" y="12718"/>
                    <a:pt x="1265" y="10814"/>
                    <a:pt x="1265" y="8803"/>
                  </a:cubicBezTo>
                  <a:cubicBezTo>
                    <a:pt x="1265" y="6807"/>
                    <a:pt x="2042" y="4918"/>
                    <a:pt x="3474" y="3501"/>
                  </a:cubicBezTo>
                  <a:cubicBezTo>
                    <a:pt x="4937" y="2023"/>
                    <a:pt x="6857" y="1291"/>
                    <a:pt x="8792" y="1291"/>
                  </a:cubicBezTo>
                  <a:close/>
                  <a:moveTo>
                    <a:pt x="8784" y="0"/>
                  </a:moveTo>
                  <a:cubicBezTo>
                    <a:pt x="6537" y="0"/>
                    <a:pt x="4289" y="857"/>
                    <a:pt x="2575" y="2571"/>
                  </a:cubicBezTo>
                  <a:cubicBezTo>
                    <a:pt x="915" y="4232"/>
                    <a:pt x="1" y="6441"/>
                    <a:pt x="1" y="8788"/>
                  </a:cubicBezTo>
                  <a:cubicBezTo>
                    <a:pt x="1" y="11134"/>
                    <a:pt x="915" y="13343"/>
                    <a:pt x="2575" y="15004"/>
                  </a:cubicBezTo>
                  <a:cubicBezTo>
                    <a:pt x="4236" y="16649"/>
                    <a:pt x="6445" y="17563"/>
                    <a:pt x="8792" y="17563"/>
                  </a:cubicBezTo>
                  <a:cubicBezTo>
                    <a:pt x="11123" y="17563"/>
                    <a:pt x="13332" y="16649"/>
                    <a:pt x="14993" y="15004"/>
                  </a:cubicBezTo>
                  <a:cubicBezTo>
                    <a:pt x="16653" y="13343"/>
                    <a:pt x="17568" y="11134"/>
                    <a:pt x="17568" y="8788"/>
                  </a:cubicBezTo>
                  <a:cubicBezTo>
                    <a:pt x="17568" y="6441"/>
                    <a:pt x="16653" y="4232"/>
                    <a:pt x="14993" y="2571"/>
                  </a:cubicBezTo>
                  <a:cubicBezTo>
                    <a:pt x="13279" y="857"/>
                    <a:pt x="11031" y="0"/>
                    <a:pt x="8784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30"/>
            <p:cNvSpPr/>
            <p:nvPr/>
          </p:nvSpPr>
          <p:spPr>
            <a:xfrm>
              <a:off x="1189450" y="2242350"/>
              <a:ext cx="262850" cy="239700"/>
            </a:xfrm>
            <a:custGeom>
              <a:avLst/>
              <a:gdLst/>
              <a:ahLst/>
              <a:cxnLst/>
              <a:rect l="l" t="t" r="r" b="b"/>
              <a:pathLst>
                <a:path w="10514" h="9588" extrusionOk="0">
                  <a:moveTo>
                    <a:pt x="5257" y="1269"/>
                  </a:moveTo>
                  <a:cubicBezTo>
                    <a:pt x="6171" y="1269"/>
                    <a:pt x="7054" y="1604"/>
                    <a:pt x="7771" y="2290"/>
                  </a:cubicBezTo>
                  <a:cubicBezTo>
                    <a:pt x="9127" y="3692"/>
                    <a:pt x="9127" y="5931"/>
                    <a:pt x="7771" y="7302"/>
                  </a:cubicBezTo>
                  <a:cubicBezTo>
                    <a:pt x="7070" y="7988"/>
                    <a:pt x="6159" y="8331"/>
                    <a:pt x="5253" y="8331"/>
                  </a:cubicBezTo>
                  <a:cubicBezTo>
                    <a:pt x="4346" y="8331"/>
                    <a:pt x="3444" y="7988"/>
                    <a:pt x="2758" y="7302"/>
                  </a:cubicBezTo>
                  <a:cubicBezTo>
                    <a:pt x="1387" y="5916"/>
                    <a:pt x="1387" y="3661"/>
                    <a:pt x="2758" y="2290"/>
                  </a:cubicBezTo>
                  <a:cubicBezTo>
                    <a:pt x="3444" y="1604"/>
                    <a:pt x="4342" y="1269"/>
                    <a:pt x="5257" y="1269"/>
                  </a:cubicBezTo>
                  <a:close/>
                  <a:moveTo>
                    <a:pt x="5255" y="1"/>
                  </a:moveTo>
                  <a:cubicBezTo>
                    <a:pt x="4026" y="1"/>
                    <a:pt x="2796" y="469"/>
                    <a:pt x="1859" y="1406"/>
                  </a:cubicBezTo>
                  <a:cubicBezTo>
                    <a:pt x="0" y="3265"/>
                    <a:pt x="0" y="6312"/>
                    <a:pt x="1859" y="8186"/>
                  </a:cubicBezTo>
                  <a:cubicBezTo>
                    <a:pt x="2788" y="9116"/>
                    <a:pt x="4038" y="9588"/>
                    <a:pt x="5257" y="9588"/>
                  </a:cubicBezTo>
                  <a:cubicBezTo>
                    <a:pt x="6491" y="9588"/>
                    <a:pt x="7710" y="9131"/>
                    <a:pt x="8639" y="8186"/>
                  </a:cubicBezTo>
                  <a:cubicBezTo>
                    <a:pt x="10513" y="6312"/>
                    <a:pt x="10513" y="3265"/>
                    <a:pt x="8639" y="1406"/>
                  </a:cubicBezTo>
                  <a:cubicBezTo>
                    <a:pt x="7710" y="469"/>
                    <a:pt x="6483" y="1"/>
                    <a:pt x="5255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681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3" r:id="rId4"/>
    <p:sldLayoutId id="2147483658" r:id="rId5"/>
    <p:sldLayoutId id="2147483659" r:id="rId6"/>
    <p:sldLayoutId id="2147483660" r:id="rId7"/>
    <p:sldLayoutId id="2147483665" r:id="rId8"/>
    <p:sldLayoutId id="2147483676" r:id="rId9"/>
    <p:sldLayoutId id="2147483677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gif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1" name="Google Shape;1431;p35"/>
          <p:cNvSpPr txBox="1">
            <a:spLocks noGrp="1"/>
          </p:cNvSpPr>
          <p:nvPr>
            <p:ph type="subTitle" idx="1"/>
          </p:nvPr>
        </p:nvSpPr>
        <p:spPr>
          <a:xfrm>
            <a:off x="1096850" y="3456249"/>
            <a:ext cx="6612692" cy="7297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dirty="0"/>
              <a:t>Oliver Skiba, Jakub </a:t>
            </a:r>
            <a:r>
              <a:rPr lang="pl-PL" dirty="0" err="1"/>
              <a:t>Namyślak</a:t>
            </a:r>
            <a:r>
              <a:rPr lang="pl-PL" dirty="0"/>
              <a:t>, Tomasz Róg,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dirty="0"/>
              <a:t>Michał Opałka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dirty="0"/>
              <a:t>II „a”</a:t>
            </a:r>
          </a:p>
        </p:txBody>
      </p:sp>
      <p:sp>
        <p:nvSpPr>
          <p:cNvPr id="1432" name="Google Shape;1432;p35"/>
          <p:cNvSpPr txBox="1">
            <a:spLocks noGrp="1"/>
          </p:cNvSpPr>
          <p:nvPr>
            <p:ph type="ctrTitle"/>
          </p:nvPr>
        </p:nvSpPr>
        <p:spPr>
          <a:xfrm>
            <a:off x="1096850" y="816324"/>
            <a:ext cx="6974700" cy="232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dirty="0">
                <a:solidFill>
                  <a:schemeClr val="dk2"/>
                </a:solidFill>
              </a:rPr>
              <a:t>JavaScript i PHP</a:t>
            </a:r>
            <a:endParaRPr dirty="0">
              <a:solidFill>
                <a:schemeClr val="dk1"/>
              </a:solidFill>
            </a:endParaRPr>
          </a:p>
        </p:txBody>
      </p:sp>
      <p:grpSp>
        <p:nvGrpSpPr>
          <p:cNvPr id="1433" name="Google Shape;1433;p35"/>
          <p:cNvGrpSpPr/>
          <p:nvPr/>
        </p:nvGrpSpPr>
        <p:grpSpPr>
          <a:xfrm>
            <a:off x="1096850" y="3242811"/>
            <a:ext cx="3936683" cy="134070"/>
            <a:chOff x="1096850" y="3242811"/>
            <a:chExt cx="3936683" cy="134070"/>
          </a:xfrm>
        </p:grpSpPr>
        <p:cxnSp>
          <p:nvCxnSpPr>
            <p:cNvPr id="1434" name="Google Shape;1434;p35"/>
            <p:cNvCxnSpPr/>
            <p:nvPr/>
          </p:nvCxnSpPr>
          <p:spPr>
            <a:xfrm>
              <a:off x="1096850" y="3309850"/>
              <a:ext cx="38406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35" name="Google Shape;1435;p35"/>
            <p:cNvGrpSpPr/>
            <p:nvPr/>
          </p:nvGrpSpPr>
          <p:grpSpPr>
            <a:xfrm>
              <a:off x="4899464" y="3242811"/>
              <a:ext cx="134070" cy="134070"/>
              <a:chOff x="8382514" y="1084976"/>
              <a:chExt cx="265800" cy="265800"/>
            </a:xfrm>
          </p:grpSpPr>
          <p:sp>
            <p:nvSpPr>
              <p:cNvPr id="1436" name="Google Shape;1436;p35"/>
              <p:cNvSpPr/>
              <p:nvPr/>
            </p:nvSpPr>
            <p:spPr>
              <a:xfrm>
                <a:off x="8442213" y="1144734"/>
                <a:ext cx="146400" cy="1464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7" name="Google Shape;1437;p35"/>
              <p:cNvSpPr/>
              <p:nvPr/>
            </p:nvSpPr>
            <p:spPr>
              <a:xfrm>
                <a:off x="8382514" y="1084976"/>
                <a:ext cx="265800" cy="2658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438" name="Google Shape;1438;p35"/>
          <p:cNvGrpSpPr/>
          <p:nvPr/>
        </p:nvGrpSpPr>
        <p:grpSpPr>
          <a:xfrm>
            <a:off x="8017432" y="-313900"/>
            <a:ext cx="134070" cy="1891362"/>
            <a:chOff x="8017432" y="-313900"/>
            <a:chExt cx="134070" cy="1891362"/>
          </a:xfrm>
        </p:grpSpPr>
        <p:sp>
          <p:nvSpPr>
            <p:cNvPr id="1439" name="Google Shape;1439;p35"/>
            <p:cNvSpPr/>
            <p:nvPr/>
          </p:nvSpPr>
          <p:spPr>
            <a:xfrm rot="5400000">
              <a:off x="8017432" y="1443393"/>
              <a:ext cx="134070" cy="13407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440" name="Google Shape;1440;p35"/>
            <p:cNvCxnSpPr/>
            <p:nvPr/>
          </p:nvCxnSpPr>
          <p:spPr>
            <a:xfrm>
              <a:off x="8084450" y="-313900"/>
              <a:ext cx="0" cy="1795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441" name="Google Shape;1441;p35"/>
            <p:cNvSpPr/>
            <p:nvPr/>
          </p:nvSpPr>
          <p:spPr>
            <a:xfrm rot="5400000">
              <a:off x="8047515" y="1473505"/>
              <a:ext cx="73844" cy="73844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42" name="Google Shape;1442;p35"/>
          <p:cNvGrpSpPr/>
          <p:nvPr/>
        </p:nvGrpSpPr>
        <p:grpSpPr>
          <a:xfrm>
            <a:off x="6309526" y="957475"/>
            <a:ext cx="3504715" cy="5119205"/>
            <a:chOff x="6309526" y="836950"/>
            <a:chExt cx="3504715" cy="5119205"/>
          </a:xfrm>
        </p:grpSpPr>
        <p:sp>
          <p:nvSpPr>
            <p:cNvPr id="1443" name="Google Shape;1443;p35"/>
            <p:cNvSpPr/>
            <p:nvPr/>
          </p:nvSpPr>
          <p:spPr>
            <a:xfrm>
              <a:off x="6309526" y="836950"/>
              <a:ext cx="3153315" cy="5119205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44" name="Google Shape;1444;p35"/>
            <p:cNvGrpSpPr/>
            <p:nvPr/>
          </p:nvGrpSpPr>
          <p:grpSpPr>
            <a:xfrm>
              <a:off x="7728436" y="3524084"/>
              <a:ext cx="134004" cy="134004"/>
              <a:chOff x="8356813" y="1074288"/>
              <a:chExt cx="351900" cy="351900"/>
            </a:xfrm>
          </p:grpSpPr>
          <p:sp>
            <p:nvSpPr>
              <p:cNvPr id="1445" name="Google Shape;1445;p35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6" name="Google Shape;1446;p35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47" name="Google Shape;1447;p35"/>
            <p:cNvGrpSpPr/>
            <p:nvPr/>
          </p:nvGrpSpPr>
          <p:grpSpPr>
            <a:xfrm>
              <a:off x="7344361" y="3150259"/>
              <a:ext cx="134004" cy="134004"/>
              <a:chOff x="8356813" y="1074288"/>
              <a:chExt cx="351900" cy="351900"/>
            </a:xfrm>
          </p:grpSpPr>
          <p:sp>
            <p:nvSpPr>
              <p:cNvPr id="1448" name="Google Shape;1448;p35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9" name="Google Shape;1449;p35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50" name="Google Shape;1450;p35"/>
            <p:cNvGrpSpPr/>
            <p:nvPr/>
          </p:nvGrpSpPr>
          <p:grpSpPr>
            <a:xfrm>
              <a:off x="8337811" y="2464059"/>
              <a:ext cx="134004" cy="134004"/>
              <a:chOff x="8356813" y="1074288"/>
              <a:chExt cx="351900" cy="351900"/>
            </a:xfrm>
          </p:grpSpPr>
          <p:sp>
            <p:nvSpPr>
              <p:cNvPr id="1451" name="Google Shape;1451;p35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2" name="Google Shape;1452;p35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53" name="Google Shape;1453;p35"/>
            <p:cNvSpPr/>
            <p:nvPr/>
          </p:nvSpPr>
          <p:spPr>
            <a:xfrm rot="5400000">
              <a:off x="7687039" y="1023058"/>
              <a:ext cx="1421047" cy="283335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4" name="Google Shape;2074;p5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dirty="0"/>
              <a:t>Odwołanie do elementu</a:t>
            </a:r>
            <a:endParaRPr dirty="0"/>
          </a:p>
        </p:txBody>
      </p:sp>
      <p:sp>
        <p:nvSpPr>
          <p:cNvPr id="2075" name="Google Shape;2075;p51"/>
          <p:cNvSpPr txBox="1">
            <a:spLocks noGrp="1"/>
          </p:cNvSpPr>
          <p:nvPr>
            <p:ph type="subTitle" idx="1"/>
          </p:nvPr>
        </p:nvSpPr>
        <p:spPr>
          <a:xfrm>
            <a:off x="713225" y="1160775"/>
            <a:ext cx="7710900" cy="34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2000" b="1" dirty="0">
                <a:latin typeface="IBM Plex Mono"/>
                <a:ea typeface="IBM Plex Mono"/>
                <a:cs typeface="IBM Plex Mono"/>
                <a:sym typeface="IBM Plex Mono"/>
              </a:rPr>
              <a:t>Cel</a:t>
            </a:r>
            <a:r>
              <a:rPr lang="en" sz="2000" b="1" dirty="0">
                <a:latin typeface="IBM Plex Mono"/>
                <a:ea typeface="IBM Plex Mono"/>
                <a:cs typeface="IBM Plex Mono"/>
                <a:sym typeface="IBM Plex Mono"/>
              </a:rPr>
              <a:t>:</a:t>
            </a:r>
            <a:endParaRPr sz="2000" b="1" dirty="0">
              <a:latin typeface="IBM Plex Mono"/>
              <a:ea typeface="IBM Plex Mono"/>
              <a:cs typeface="IBM Plex Mono"/>
              <a:sym typeface="IBM Plex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dirty="0"/>
              <a:t>Uzyskaj tekst alternatywny elementu.</a:t>
            </a:r>
            <a:endParaRPr b="1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pl-PL" b="1" dirty="0"/>
              <a:t>Instrukcje skrócone</a:t>
            </a:r>
            <a:r>
              <a:rPr lang="en" b="1" dirty="0"/>
              <a:t>:</a:t>
            </a:r>
            <a:endParaRPr lang="pl-PL" b="1" dirty="0"/>
          </a:p>
          <a:p>
            <a:pPr marL="800100" lvl="0" indent="-342900" algn="l" rtl="0">
              <a:spcBef>
                <a:spcPts val="1000"/>
              </a:spcBef>
              <a:spcAft>
                <a:spcPts val="0"/>
              </a:spcAft>
            </a:pPr>
            <a:r>
              <a:rPr lang="pl-PL" dirty="0"/>
              <a:t>Dodaj do strony element </a:t>
            </a:r>
            <a:r>
              <a:rPr lang="pl-PL" b="1" dirty="0"/>
              <a:t>&lt;</a:t>
            </a:r>
            <a:r>
              <a:rPr lang="pl-PL" b="1" dirty="0" err="1"/>
              <a:t>script</a:t>
            </a:r>
            <a:r>
              <a:rPr lang="pl-PL" b="1" dirty="0"/>
              <a:t>&gt;.</a:t>
            </a:r>
          </a:p>
          <a:p>
            <a:pPr marL="800100" lvl="0" indent="-342900" algn="l" rtl="0">
              <a:spcBef>
                <a:spcPts val="1000"/>
              </a:spcBef>
              <a:spcAft>
                <a:spcPts val="0"/>
              </a:spcAft>
            </a:pPr>
            <a:r>
              <a:rPr lang="pl-PL" dirty="0"/>
              <a:t>Użyj komendy „</a:t>
            </a:r>
            <a:r>
              <a:rPr lang="pl-PL" b="1" dirty="0" err="1"/>
              <a:t>document.getElementById</a:t>
            </a:r>
            <a:r>
              <a:rPr lang="pl-PL" b="1" dirty="0"/>
              <a:t>()</a:t>
            </a:r>
            <a:r>
              <a:rPr lang="pl-PL" dirty="0"/>
              <a:t>”,</a:t>
            </a:r>
            <a:r>
              <a:rPr lang="pl-PL" b="1" dirty="0"/>
              <a:t> </a:t>
            </a:r>
            <a:r>
              <a:rPr lang="pl-PL" dirty="0"/>
              <a:t>by uzyskać dostęp do encji.</a:t>
            </a:r>
          </a:p>
          <a:p>
            <a:pPr marL="800100" lvl="0" indent="-342900" algn="l" rtl="0">
              <a:spcBef>
                <a:spcPts val="1000"/>
              </a:spcBef>
              <a:spcAft>
                <a:spcPts val="0"/>
              </a:spcAft>
            </a:pPr>
            <a:r>
              <a:rPr lang="pl-PL" dirty="0"/>
              <a:t>Dodaj do powyższej „</a:t>
            </a:r>
            <a:r>
              <a:rPr lang="pl-PL" b="1" dirty="0"/>
              <a:t>.alt</a:t>
            </a:r>
            <a:r>
              <a:rPr lang="pl-PL" dirty="0"/>
              <a:t>”. Pozwoli to na sprecyzowaną manipulację atrybutem.</a:t>
            </a:r>
          </a:p>
          <a:p>
            <a:pPr marL="800100" lvl="0" indent="-342900" algn="l" rtl="0">
              <a:spcBef>
                <a:spcPts val="1000"/>
              </a:spcBef>
              <a:spcAft>
                <a:spcPts val="0"/>
              </a:spcAft>
            </a:pPr>
            <a:r>
              <a:rPr lang="pl-PL" dirty="0"/>
              <a:t>Wyświetl wynik pracy za pomocą „</a:t>
            </a:r>
            <a:r>
              <a:rPr lang="pl-PL" b="1" dirty="0"/>
              <a:t>.</a:t>
            </a:r>
            <a:r>
              <a:rPr lang="pl-PL" b="1" dirty="0" err="1"/>
              <a:t>innerHTML</a:t>
            </a:r>
            <a:r>
              <a:rPr lang="pl-PL" dirty="0"/>
              <a:t>” i kontenera.</a:t>
            </a:r>
          </a:p>
          <a:p>
            <a:pPr marL="800100" lvl="0" indent="-342900" algn="l" rtl="0">
              <a:spcBef>
                <a:spcPts val="1000"/>
              </a:spcBef>
              <a:spcAft>
                <a:spcPts val="0"/>
              </a:spcAft>
            </a:pPr>
            <a:r>
              <a:rPr lang="pl-PL" dirty="0"/>
              <a:t>Gotowe!</a:t>
            </a:r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105093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4" name="Google Shape;2074;p51"/>
          <p:cNvSpPr txBox="1">
            <a:spLocks noGrp="1"/>
          </p:cNvSpPr>
          <p:nvPr>
            <p:ph type="title"/>
          </p:nvPr>
        </p:nvSpPr>
        <p:spPr>
          <a:xfrm>
            <a:off x="720000" y="808073"/>
            <a:ext cx="109340" cy="20965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75" name="Google Shape;2075;p51"/>
          <p:cNvSpPr txBox="1">
            <a:spLocks noGrp="1"/>
          </p:cNvSpPr>
          <p:nvPr>
            <p:ph type="subTitle" idx="1"/>
          </p:nvPr>
        </p:nvSpPr>
        <p:spPr>
          <a:xfrm>
            <a:off x="713225" y="1160775"/>
            <a:ext cx="109340" cy="20965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endParaRPr dirty="0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E3E517B1-2ADC-6D66-F77C-EFB9D3E99D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565" y="640332"/>
            <a:ext cx="7495230" cy="3862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7482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4" name="Google Shape;2074;p5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dirty="0"/>
              <a:t>Zmiana atrybutu</a:t>
            </a:r>
            <a:endParaRPr dirty="0"/>
          </a:p>
        </p:txBody>
      </p:sp>
      <p:sp>
        <p:nvSpPr>
          <p:cNvPr id="2075" name="Google Shape;2075;p51"/>
          <p:cNvSpPr txBox="1">
            <a:spLocks noGrp="1"/>
          </p:cNvSpPr>
          <p:nvPr>
            <p:ph type="subTitle" idx="1"/>
          </p:nvPr>
        </p:nvSpPr>
        <p:spPr>
          <a:xfrm>
            <a:off x="713225" y="1160775"/>
            <a:ext cx="7710900" cy="34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2000" b="1" dirty="0">
                <a:latin typeface="IBM Plex Mono"/>
                <a:ea typeface="IBM Plex Mono"/>
                <a:cs typeface="IBM Plex Mono"/>
                <a:sym typeface="IBM Plex Mono"/>
              </a:rPr>
              <a:t>Cel</a:t>
            </a:r>
            <a:r>
              <a:rPr lang="en" sz="2000" b="1" dirty="0">
                <a:latin typeface="IBM Plex Mono"/>
                <a:ea typeface="IBM Plex Mono"/>
                <a:cs typeface="IBM Plex Mono"/>
                <a:sym typeface="IBM Plex Mono"/>
              </a:rPr>
              <a:t>:</a:t>
            </a:r>
            <a:endParaRPr sz="2000" b="1" dirty="0">
              <a:latin typeface="IBM Plex Mono"/>
              <a:ea typeface="IBM Plex Mono"/>
              <a:cs typeface="IBM Plex Mono"/>
              <a:sym typeface="IBM Plex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dirty="0"/>
              <a:t>Zmień atrybut elementu.</a:t>
            </a:r>
            <a:endParaRPr b="1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pl-PL" b="1" dirty="0"/>
              <a:t>Instrukcje skrócone</a:t>
            </a:r>
            <a:r>
              <a:rPr lang="en" b="1" dirty="0"/>
              <a:t>:</a:t>
            </a:r>
            <a:endParaRPr lang="pl-PL" b="1" dirty="0"/>
          </a:p>
          <a:p>
            <a:pPr marL="800100" lvl="0" indent="-342900" algn="l" rtl="0">
              <a:spcBef>
                <a:spcPts val="1000"/>
              </a:spcBef>
              <a:spcAft>
                <a:spcPts val="0"/>
              </a:spcAft>
            </a:pPr>
            <a:r>
              <a:rPr lang="pl-PL" dirty="0"/>
              <a:t>Dodaj do strony element </a:t>
            </a:r>
            <a:r>
              <a:rPr lang="pl-PL" b="1" dirty="0"/>
              <a:t>&lt;</a:t>
            </a:r>
            <a:r>
              <a:rPr lang="pl-PL" b="1" dirty="0" err="1"/>
              <a:t>script</a:t>
            </a:r>
            <a:r>
              <a:rPr lang="pl-PL" b="1" dirty="0"/>
              <a:t>&gt;.</a:t>
            </a:r>
          </a:p>
          <a:p>
            <a:pPr marL="800100" lvl="0" indent="-342900" algn="l" rtl="0">
              <a:spcBef>
                <a:spcPts val="1000"/>
              </a:spcBef>
              <a:spcAft>
                <a:spcPts val="0"/>
              </a:spcAft>
            </a:pPr>
            <a:r>
              <a:rPr lang="pl-PL" dirty="0"/>
              <a:t>Użyj komendy „</a:t>
            </a:r>
            <a:r>
              <a:rPr lang="pl-PL" b="1" dirty="0" err="1"/>
              <a:t>document.getElementById</a:t>
            </a:r>
            <a:r>
              <a:rPr lang="pl-PL" b="1" dirty="0"/>
              <a:t>()</a:t>
            </a:r>
            <a:r>
              <a:rPr lang="pl-PL" dirty="0"/>
              <a:t>”,</a:t>
            </a:r>
            <a:r>
              <a:rPr lang="pl-PL" b="1" dirty="0"/>
              <a:t> </a:t>
            </a:r>
            <a:r>
              <a:rPr lang="pl-PL" dirty="0"/>
              <a:t>by uzyskać dostęp do encji.</a:t>
            </a:r>
          </a:p>
          <a:p>
            <a:pPr marL="800100" lvl="0" indent="-342900" algn="l" rtl="0">
              <a:spcBef>
                <a:spcPts val="1000"/>
              </a:spcBef>
              <a:spcAft>
                <a:spcPts val="0"/>
              </a:spcAft>
            </a:pPr>
            <a:r>
              <a:rPr lang="pl-PL" dirty="0"/>
              <a:t>Odwołaj się do wybranego atrybutu.</a:t>
            </a:r>
          </a:p>
          <a:p>
            <a:pPr marL="800100" lvl="0" indent="-342900" algn="l" rtl="0">
              <a:spcBef>
                <a:spcPts val="1000"/>
              </a:spcBef>
              <a:spcAft>
                <a:spcPts val="0"/>
              </a:spcAft>
            </a:pPr>
            <a:r>
              <a:rPr lang="pl-PL" dirty="0"/>
              <a:t>Wyświetl wynik pracy za pomocą „</a:t>
            </a:r>
            <a:r>
              <a:rPr lang="pl-PL" b="1" dirty="0"/>
              <a:t>.</a:t>
            </a:r>
            <a:r>
              <a:rPr lang="pl-PL" b="1" dirty="0" err="1"/>
              <a:t>innerHTML</a:t>
            </a:r>
            <a:r>
              <a:rPr lang="pl-PL" dirty="0"/>
              <a:t>” i kontenera.</a:t>
            </a:r>
          </a:p>
          <a:p>
            <a:pPr marL="800100" lvl="0" indent="-342900" algn="l" rtl="0">
              <a:spcBef>
                <a:spcPts val="1000"/>
              </a:spcBef>
              <a:spcAft>
                <a:spcPts val="0"/>
              </a:spcAft>
            </a:pPr>
            <a:r>
              <a:rPr lang="pl-PL" dirty="0"/>
              <a:t>Gotowe!</a:t>
            </a:r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426153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4" name="Google Shape;2074;p51"/>
          <p:cNvSpPr txBox="1">
            <a:spLocks noGrp="1"/>
          </p:cNvSpPr>
          <p:nvPr>
            <p:ph type="title"/>
          </p:nvPr>
        </p:nvSpPr>
        <p:spPr>
          <a:xfrm>
            <a:off x="720000" y="808073"/>
            <a:ext cx="109340" cy="20965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75" name="Google Shape;2075;p51"/>
          <p:cNvSpPr txBox="1">
            <a:spLocks noGrp="1"/>
          </p:cNvSpPr>
          <p:nvPr>
            <p:ph type="subTitle" idx="1"/>
          </p:nvPr>
        </p:nvSpPr>
        <p:spPr>
          <a:xfrm>
            <a:off x="713225" y="1160775"/>
            <a:ext cx="109340" cy="20965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endParaRPr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C8B10E5C-82F5-FD1E-6554-601716D0ED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565" y="637644"/>
            <a:ext cx="7498080" cy="3868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3966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4" name="Google Shape;2074;p5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dirty="0"/>
              <a:t>Dodanie klasy</a:t>
            </a:r>
            <a:endParaRPr dirty="0"/>
          </a:p>
        </p:txBody>
      </p:sp>
      <p:sp>
        <p:nvSpPr>
          <p:cNvPr id="2075" name="Google Shape;2075;p51"/>
          <p:cNvSpPr txBox="1">
            <a:spLocks noGrp="1"/>
          </p:cNvSpPr>
          <p:nvPr>
            <p:ph type="subTitle" idx="1"/>
          </p:nvPr>
        </p:nvSpPr>
        <p:spPr>
          <a:xfrm>
            <a:off x="713225" y="1160775"/>
            <a:ext cx="7710900" cy="34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2000" b="1" dirty="0">
                <a:latin typeface="IBM Plex Mono"/>
                <a:ea typeface="IBM Plex Mono"/>
                <a:cs typeface="IBM Plex Mono"/>
                <a:sym typeface="IBM Plex Mono"/>
              </a:rPr>
              <a:t>Cel</a:t>
            </a:r>
            <a:r>
              <a:rPr lang="en" sz="2000" b="1" dirty="0">
                <a:latin typeface="IBM Plex Mono"/>
                <a:ea typeface="IBM Plex Mono"/>
                <a:cs typeface="IBM Plex Mono"/>
                <a:sym typeface="IBM Plex Mono"/>
              </a:rPr>
              <a:t>:</a:t>
            </a:r>
            <a:endParaRPr sz="2000" b="1" dirty="0">
              <a:latin typeface="IBM Plex Mono"/>
              <a:ea typeface="IBM Plex Mono"/>
              <a:cs typeface="IBM Plex Mono"/>
              <a:sym typeface="IBM Plex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dirty="0"/>
              <a:t>Dodaj klasę do elementu.</a:t>
            </a:r>
            <a:endParaRPr b="1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pl-PL" b="1" dirty="0"/>
              <a:t>Instrukcje skrócone</a:t>
            </a:r>
            <a:r>
              <a:rPr lang="en" b="1" dirty="0"/>
              <a:t>:</a:t>
            </a:r>
            <a:endParaRPr lang="pl-PL" b="1" dirty="0"/>
          </a:p>
          <a:p>
            <a:pPr marL="800100" lvl="0" indent="-342900" algn="l" rtl="0">
              <a:spcBef>
                <a:spcPts val="1000"/>
              </a:spcBef>
              <a:spcAft>
                <a:spcPts val="0"/>
              </a:spcAft>
            </a:pPr>
            <a:r>
              <a:rPr lang="pl-PL" dirty="0"/>
              <a:t>Dodaj do strony element </a:t>
            </a:r>
            <a:r>
              <a:rPr lang="pl-PL" b="1" dirty="0"/>
              <a:t>&lt;</a:t>
            </a:r>
            <a:r>
              <a:rPr lang="pl-PL" b="1" dirty="0" err="1"/>
              <a:t>script</a:t>
            </a:r>
            <a:r>
              <a:rPr lang="pl-PL" b="1" dirty="0"/>
              <a:t>&gt;.</a:t>
            </a:r>
          </a:p>
          <a:p>
            <a:pPr marL="800100" lvl="0" indent="-342900" algn="l" rtl="0">
              <a:spcBef>
                <a:spcPts val="1000"/>
              </a:spcBef>
              <a:spcAft>
                <a:spcPts val="0"/>
              </a:spcAft>
            </a:pPr>
            <a:r>
              <a:rPr lang="pl-PL" dirty="0"/>
              <a:t>Użyj komendy „</a:t>
            </a:r>
            <a:r>
              <a:rPr lang="pl-PL" b="1" dirty="0" err="1"/>
              <a:t>document.getElementById</a:t>
            </a:r>
            <a:r>
              <a:rPr lang="pl-PL" b="1" dirty="0"/>
              <a:t>()</a:t>
            </a:r>
            <a:r>
              <a:rPr lang="pl-PL" dirty="0"/>
              <a:t>”,</a:t>
            </a:r>
            <a:r>
              <a:rPr lang="pl-PL" b="1" dirty="0"/>
              <a:t> </a:t>
            </a:r>
            <a:r>
              <a:rPr lang="pl-PL" dirty="0"/>
              <a:t>by uzyskać dostęp do encji.</a:t>
            </a:r>
          </a:p>
          <a:p>
            <a:pPr marL="800100" lvl="0" indent="-342900" algn="l" rtl="0">
              <a:spcBef>
                <a:spcPts val="1000"/>
              </a:spcBef>
              <a:spcAft>
                <a:spcPts val="0"/>
              </a:spcAft>
            </a:pPr>
            <a:r>
              <a:rPr lang="pl-PL" dirty="0"/>
              <a:t>Dodaj styl za pomocą </a:t>
            </a:r>
            <a:r>
              <a:rPr lang="pl-PL" b="1" dirty="0"/>
              <a:t>.</a:t>
            </a:r>
            <a:r>
              <a:rPr lang="pl-PL" b="1" dirty="0" err="1"/>
              <a:t>classList.add</a:t>
            </a:r>
            <a:r>
              <a:rPr lang="pl-PL" b="1" dirty="0"/>
              <a:t>(„”)</a:t>
            </a:r>
            <a:r>
              <a:rPr lang="pl-PL" dirty="0"/>
              <a:t>.</a:t>
            </a:r>
          </a:p>
          <a:p>
            <a:pPr marL="800100" lvl="0" indent="-342900" algn="l" rtl="0">
              <a:spcBef>
                <a:spcPts val="1000"/>
              </a:spcBef>
              <a:spcAft>
                <a:spcPts val="0"/>
              </a:spcAft>
            </a:pPr>
            <a:r>
              <a:rPr lang="pl-PL" dirty="0"/>
              <a:t>Wyświetl wynik pracy za pomocą „</a:t>
            </a:r>
            <a:r>
              <a:rPr lang="pl-PL" b="1" dirty="0"/>
              <a:t>.</a:t>
            </a:r>
            <a:r>
              <a:rPr lang="pl-PL" b="1" dirty="0" err="1"/>
              <a:t>innerHTML</a:t>
            </a:r>
            <a:r>
              <a:rPr lang="pl-PL" dirty="0"/>
              <a:t>” i kontenera.</a:t>
            </a:r>
          </a:p>
          <a:p>
            <a:pPr marL="800100" lvl="0" indent="-342900" algn="l" rtl="0">
              <a:spcBef>
                <a:spcPts val="1000"/>
              </a:spcBef>
              <a:spcAft>
                <a:spcPts val="0"/>
              </a:spcAft>
            </a:pPr>
            <a:r>
              <a:rPr lang="pl-PL" dirty="0"/>
              <a:t>Gotowe!</a:t>
            </a:r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171436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4" name="Google Shape;2074;p51"/>
          <p:cNvSpPr txBox="1">
            <a:spLocks noGrp="1"/>
          </p:cNvSpPr>
          <p:nvPr>
            <p:ph type="title"/>
          </p:nvPr>
        </p:nvSpPr>
        <p:spPr>
          <a:xfrm>
            <a:off x="720000" y="808073"/>
            <a:ext cx="109340" cy="20965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75" name="Google Shape;2075;p51"/>
          <p:cNvSpPr txBox="1">
            <a:spLocks noGrp="1"/>
          </p:cNvSpPr>
          <p:nvPr>
            <p:ph type="subTitle" idx="1"/>
          </p:nvPr>
        </p:nvSpPr>
        <p:spPr>
          <a:xfrm>
            <a:off x="713225" y="1160775"/>
            <a:ext cx="109340" cy="20965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endParaRPr dirty="0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4CD23DB7-E591-4AEF-4F2D-4FA0CC00EE25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822565" y="637794"/>
            <a:ext cx="7498080" cy="3867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7044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" name="Google Shape;1484;p38"/>
          <p:cNvSpPr txBox="1">
            <a:spLocks noGrp="1"/>
          </p:cNvSpPr>
          <p:nvPr>
            <p:ph type="title" idx="2"/>
          </p:nvPr>
        </p:nvSpPr>
        <p:spPr>
          <a:xfrm>
            <a:off x="720000" y="1025725"/>
            <a:ext cx="1702500" cy="9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pl-PL" dirty="0"/>
              <a:t>3</a:t>
            </a:r>
            <a:endParaRPr dirty="0"/>
          </a:p>
        </p:txBody>
      </p:sp>
      <p:sp>
        <p:nvSpPr>
          <p:cNvPr id="1485" name="Google Shape;1485;p38"/>
          <p:cNvSpPr txBox="1">
            <a:spLocks noGrp="1"/>
          </p:cNvSpPr>
          <p:nvPr>
            <p:ph type="subTitle" idx="1"/>
          </p:nvPr>
        </p:nvSpPr>
        <p:spPr>
          <a:xfrm>
            <a:off x="720000" y="3252375"/>
            <a:ext cx="5598000" cy="45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700" b="1" dirty="0"/>
              <a:t>Definicja</a:t>
            </a:r>
            <a:endParaRPr sz="1700" b="1" dirty="0"/>
          </a:p>
        </p:txBody>
      </p:sp>
      <p:grpSp>
        <p:nvGrpSpPr>
          <p:cNvPr id="1486" name="Google Shape;1486;p38"/>
          <p:cNvGrpSpPr/>
          <p:nvPr/>
        </p:nvGrpSpPr>
        <p:grpSpPr>
          <a:xfrm>
            <a:off x="-374387" y="3354325"/>
            <a:ext cx="3922590" cy="2969900"/>
            <a:chOff x="-374387" y="3354325"/>
            <a:chExt cx="3922590" cy="2969900"/>
          </a:xfrm>
        </p:grpSpPr>
        <p:pic>
          <p:nvPicPr>
            <p:cNvPr id="1487" name="Google Shape;1487;p38"/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-374387" y="3354325"/>
              <a:ext cx="3891276" cy="29699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488" name="Google Shape;1488;p38"/>
            <p:cNvGrpSpPr/>
            <p:nvPr/>
          </p:nvGrpSpPr>
          <p:grpSpPr>
            <a:xfrm>
              <a:off x="1853583" y="4445557"/>
              <a:ext cx="1694620" cy="1360169"/>
              <a:chOff x="7945225" y="4302000"/>
              <a:chExt cx="904666" cy="726121"/>
            </a:xfrm>
          </p:grpSpPr>
          <p:sp>
            <p:nvSpPr>
              <p:cNvPr id="1489" name="Google Shape;1489;p38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0" name="Google Shape;1490;p38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1" name="Google Shape;1491;p38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492" name="Google Shape;1492;p38"/>
          <p:cNvSpPr txBox="1">
            <a:spLocks noGrp="1"/>
          </p:cNvSpPr>
          <p:nvPr>
            <p:ph type="title"/>
          </p:nvPr>
        </p:nvSpPr>
        <p:spPr>
          <a:xfrm>
            <a:off x="720000" y="2079325"/>
            <a:ext cx="5598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dirty="0"/>
              <a:t>PHP 8.1</a:t>
            </a:r>
            <a:endParaRPr dirty="0"/>
          </a:p>
        </p:txBody>
      </p:sp>
      <p:grpSp>
        <p:nvGrpSpPr>
          <p:cNvPr id="1493" name="Google Shape;1493;p38"/>
          <p:cNvGrpSpPr/>
          <p:nvPr/>
        </p:nvGrpSpPr>
        <p:grpSpPr>
          <a:xfrm>
            <a:off x="6487513" y="-1301175"/>
            <a:ext cx="4268216" cy="6666030"/>
            <a:chOff x="6128138" y="-1301175"/>
            <a:chExt cx="4268216" cy="6666030"/>
          </a:xfrm>
        </p:grpSpPr>
        <p:sp>
          <p:nvSpPr>
            <p:cNvPr id="1494" name="Google Shape;1494;p38"/>
            <p:cNvSpPr/>
            <p:nvPr/>
          </p:nvSpPr>
          <p:spPr>
            <a:xfrm>
              <a:off x="6368175" y="103161"/>
              <a:ext cx="4006263" cy="4749291"/>
            </a:xfrm>
            <a:custGeom>
              <a:avLst/>
              <a:gdLst/>
              <a:ahLst/>
              <a:cxnLst/>
              <a:rect l="l" t="t" r="r" b="b"/>
              <a:pathLst>
                <a:path w="97678" h="115794" extrusionOk="0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38"/>
            <p:cNvSpPr/>
            <p:nvPr/>
          </p:nvSpPr>
          <p:spPr>
            <a:xfrm>
              <a:off x="6711143" y="81300"/>
              <a:ext cx="2925190" cy="3057668"/>
            </a:xfrm>
            <a:custGeom>
              <a:avLst/>
              <a:gdLst/>
              <a:ahLst/>
              <a:cxnLst/>
              <a:rect l="l" t="t" r="r" b="b"/>
              <a:pathLst>
                <a:path w="71320" h="74550" extrusionOk="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38"/>
            <p:cNvSpPr/>
            <p:nvPr/>
          </p:nvSpPr>
          <p:spPr>
            <a:xfrm>
              <a:off x="7243039" y="245650"/>
              <a:ext cx="3153315" cy="5119205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38"/>
            <p:cNvSpPr/>
            <p:nvPr/>
          </p:nvSpPr>
          <p:spPr>
            <a:xfrm>
              <a:off x="6875804" y="622450"/>
              <a:ext cx="1860443" cy="4595326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38"/>
            <p:cNvSpPr/>
            <p:nvPr/>
          </p:nvSpPr>
          <p:spPr>
            <a:xfrm>
              <a:off x="6573850" y="621225"/>
              <a:ext cx="1860443" cy="4595326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499" name="Google Shape;1499;p38"/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6128138" y="-1301175"/>
              <a:ext cx="4198516" cy="320440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500" name="Google Shape;1500;p38"/>
            <p:cNvGrpSpPr/>
            <p:nvPr/>
          </p:nvGrpSpPr>
          <p:grpSpPr>
            <a:xfrm rot="5400000">
              <a:off x="7873341" y="4254316"/>
              <a:ext cx="708100" cy="708500"/>
              <a:chOff x="3678700" y="407275"/>
              <a:chExt cx="708100" cy="708500"/>
            </a:xfrm>
          </p:grpSpPr>
          <p:sp>
            <p:nvSpPr>
              <p:cNvPr id="1501" name="Google Shape;1501;p38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2" name="Google Shape;1502;p38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3" name="Google Shape;1503;p38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4" name="Google Shape;1504;p38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5" name="Google Shape;1505;p38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6" name="Google Shape;1506;p38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7" name="Google Shape;1507;p38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08" name="Google Shape;1508;p38"/>
            <p:cNvGrpSpPr/>
            <p:nvPr/>
          </p:nvGrpSpPr>
          <p:grpSpPr>
            <a:xfrm rot="5400000">
              <a:off x="8639847" y="3354200"/>
              <a:ext cx="457787" cy="458045"/>
              <a:chOff x="3678700" y="407275"/>
              <a:chExt cx="708100" cy="708500"/>
            </a:xfrm>
          </p:grpSpPr>
          <p:sp>
            <p:nvSpPr>
              <p:cNvPr id="1509" name="Google Shape;1509;p38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0" name="Google Shape;1510;p38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1" name="Google Shape;1511;p38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2" name="Google Shape;1512;p38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3" name="Google Shape;1513;p38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4" name="Google Shape;1514;p38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5" name="Google Shape;1515;p38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16" name="Google Shape;1516;p38"/>
            <p:cNvGrpSpPr/>
            <p:nvPr/>
          </p:nvGrpSpPr>
          <p:grpSpPr>
            <a:xfrm>
              <a:off x="7787267" y="539497"/>
              <a:ext cx="208184" cy="208184"/>
              <a:chOff x="8356813" y="1074288"/>
              <a:chExt cx="351900" cy="351900"/>
            </a:xfrm>
          </p:grpSpPr>
          <p:sp>
            <p:nvSpPr>
              <p:cNvPr id="1517" name="Google Shape;1517;p38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8" name="Google Shape;1518;p38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19" name="Google Shape;1519;p38"/>
            <p:cNvGrpSpPr/>
            <p:nvPr/>
          </p:nvGrpSpPr>
          <p:grpSpPr>
            <a:xfrm>
              <a:off x="7194842" y="2467660"/>
              <a:ext cx="208184" cy="208184"/>
              <a:chOff x="8356813" y="1074288"/>
              <a:chExt cx="351900" cy="351900"/>
            </a:xfrm>
          </p:grpSpPr>
          <p:sp>
            <p:nvSpPr>
              <p:cNvPr id="1520" name="Google Shape;1520;p38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1" name="Google Shape;1521;p38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22" name="Google Shape;1522;p38"/>
            <p:cNvSpPr/>
            <p:nvPr/>
          </p:nvSpPr>
          <p:spPr>
            <a:xfrm>
              <a:off x="7095150" y="4164050"/>
              <a:ext cx="147900" cy="1479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23" name="Google Shape;1523;p38"/>
          <p:cNvGrpSpPr/>
          <p:nvPr/>
        </p:nvGrpSpPr>
        <p:grpSpPr>
          <a:xfrm>
            <a:off x="796100" y="3019701"/>
            <a:ext cx="4558967" cy="134100"/>
            <a:chOff x="796100" y="3019701"/>
            <a:chExt cx="4558967" cy="134100"/>
          </a:xfrm>
        </p:grpSpPr>
        <p:sp>
          <p:nvSpPr>
            <p:cNvPr id="1524" name="Google Shape;1524;p38"/>
            <p:cNvSpPr/>
            <p:nvPr/>
          </p:nvSpPr>
          <p:spPr>
            <a:xfrm>
              <a:off x="5220967" y="3019701"/>
              <a:ext cx="134100" cy="1341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525" name="Google Shape;1525;p38"/>
            <p:cNvCxnSpPr/>
            <p:nvPr/>
          </p:nvCxnSpPr>
          <p:spPr>
            <a:xfrm>
              <a:off x="796100" y="3086750"/>
              <a:ext cx="4462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526" name="Google Shape;1526;p38"/>
            <p:cNvSpPr/>
            <p:nvPr/>
          </p:nvSpPr>
          <p:spPr>
            <a:xfrm>
              <a:off x="5251079" y="30498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29" name="Picture 5">
            <a:extLst>
              <a:ext uri="{FF2B5EF4-FFF2-40B4-BE49-F238E27FC236}">
                <a16:creationId xmlns:a16="http://schemas.microsoft.com/office/drawing/2014/main" id="{2AA072DC-1472-C96A-8583-9C97F71AC36A}"/>
              </a:ext>
            </a:extLst>
          </p:cNvPr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3713" y="1182337"/>
            <a:ext cx="1266896" cy="585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1" name="Google Shape;1531;p3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dirty="0"/>
              <a:t>Wprowadzenie</a:t>
            </a:r>
            <a:endParaRPr dirty="0"/>
          </a:p>
        </p:txBody>
      </p:sp>
      <p:sp>
        <p:nvSpPr>
          <p:cNvPr id="1532" name="Google Shape;1532;p39"/>
          <p:cNvSpPr txBox="1">
            <a:spLocks noGrp="1"/>
          </p:cNvSpPr>
          <p:nvPr>
            <p:ph type="subTitle" idx="1"/>
          </p:nvPr>
        </p:nvSpPr>
        <p:spPr>
          <a:xfrm>
            <a:off x="4881002" y="1786675"/>
            <a:ext cx="3543000" cy="183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dirty="0"/>
              <a:t>PHP jest </a:t>
            </a:r>
            <a:r>
              <a:rPr lang="pl-PL" b="1" dirty="0"/>
              <a:t>najczęściej stosowany do tworzenia skryptów po stronie serwera WWW</a:t>
            </a:r>
            <a:r>
              <a:rPr lang="pl-PL" dirty="0"/>
              <a:t>, ale </a:t>
            </a:r>
            <a:r>
              <a:rPr lang="pl-PL" b="1" dirty="0"/>
              <a:t>może</a:t>
            </a:r>
            <a:r>
              <a:rPr lang="pl-PL" dirty="0"/>
              <a:t> być on również używany </a:t>
            </a:r>
            <a:r>
              <a:rPr lang="pl-PL" b="1" dirty="0"/>
              <a:t>do przetwarzania danych z poziomu wiersza poleceń</a:t>
            </a:r>
            <a:r>
              <a:rPr lang="pl-PL" dirty="0"/>
              <a:t>, a nawet do </a:t>
            </a:r>
            <a:r>
              <a:rPr lang="pl-PL" b="1" dirty="0"/>
              <a:t>pisania programów pracujących w trybie graficznym</a:t>
            </a:r>
            <a:r>
              <a:rPr lang="pl-PL" dirty="0"/>
              <a:t>. </a:t>
            </a:r>
          </a:p>
        </p:txBody>
      </p:sp>
      <p:sp>
        <p:nvSpPr>
          <p:cNvPr id="1533" name="Google Shape;1533;p39"/>
          <p:cNvSpPr txBox="1">
            <a:spLocks noGrp="1"/>
          </p:cNvSpPr>
          <p:nvPr>
            <p:ph type="subTitle" idx="2"/>
          </p:nvPr>
        </p:nvSpPr>
        <p:spPr>
          <a:xfrm>
            <a:off x="720000" y="1786675"/>
            <a:ext cx="3543000" cy="183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b="1" dirty="0"/>
              <a:t>PHP</a:t>
            </a:r>
            <a:r>
              <a:rPr lang="pl-PL" dirty="0"/>
              <a:t> – interpretowany, </a:t>
            </a:r>
            <a:r>
              <a:rPr lang="pl-PL" b="1" dirty="0"/>
              <a:t>skryptowy język programowania </a:t>
            </a:r>
            <a:r>
              <a:rPr lang="pl-PL" dirty="0"/>
              <a:t>zaprojektowany do </a:t>
            </a:r>
            <a:r>
              <a:rPr lang="pl-PL" b="1" dirty="0"/>
              <a:t>generowania stron internetowych i budowania aplikacji webowych </a:t>
            </a:r>
            <a:r>
              <a:rPr lang="pl-PL" dirty="0"/>
              <a:t>w czasie rzeczywistym.</a:t>
            </a:r>
          </a:p>
        </p:txBody>
      </p:sp>
      <p:grpSp>
        <p:nvGrpSpPr>
          <p:cNvPr id="1534" name="Google Shape;1534;p39"/>
          <p:cNvGrpSpPr/>
          <p:nvPr/>
        </p:nvGrpSpPr>
        <p:grpSpPr>
          <a:xfrm>
            <a:off x="-123925" y="4132283"/>
            <a:ext cx="4558967" cy="1141122"/>
            <a:chOff x="-123925" y="4132283"/>
            <a:chExt cx="4558967" cy="1141122"/>
          </a:xfrm>
        </p:grpSpPr>
        <p:grpSp>
          <p:nvGrpSpPr>
            <p:cNvPr id="1535" name="Google Shape;1535;p39"/>
            <p:cNvGrpSpPr/>
            <p:nvPr/>
          </p:nvGrpSpPr>
          <p:grpSpPr>
            <a:xfrm>
              <a:off x="-2" y="4132283"/>
              <a:ext cx="2308406" cy="1141122"/>
              <a:chOff x="-2" y="4132283"/>
              <a:chExt cx="2308406" cy="1141122"/>
            </a:xfrm>
          </p:grpSpPr>
          <p:sp>
            <p:nvSpPr>
              <p:cNvPr id="1536" name="Google Shape;1536;p39"/>
              <p:cNvSpPr/>
              <p:nvPr/>
            </p:nvSpPr>
            <p:spPr>
              <a:xfrm rot="5400000">
                <a:off x="663005" y="3628622"/>
                <a:ext cx="981776" cy="2307791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7" name="Google Shape;1537;p39"/>
              <p:cNvSpPr/>
              <p:nvPr/>
            </p:nvSpPr>
            <p:spPr>
              <a:xfrm rot="5400000">
                <a:off x="663620" y="3469276"/>
                <a:ext cx="981776" cy="2307791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38" name="Google Shape;1538;p39"/>
            <p:cNvGrpSpPr/>
            <p:nvPr/>
          </p:nvGrpSpPr>
          <p:grpSpPr>
            <a:xfrm>
              <a:off x="-123925" y="4386226"/>
              <a:ext cx="4558967" cy="134100"/>
              <a:chOff x="796100" y="3019701"/>
              <a:chExt cx="4558967" cy="134100"/>
            </a:xfrm>
          </p:grpSpPr>
          <p:sp>
            <p:nvSpPr>
              <p:cNvPr id="1539" name="Google Shape;1539;p39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540" name="Google Shape;1540;p39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541" name="Google Shape;1541;p39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4" name="Google Shape;2074;p5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dirty="0"/>
              <a:t>Początki</a:t>
            </a:r>
            <a:endParaRPr dirty="0"/>
          </a:p>
        </p:txBody>
      </p:sp>
      <p:sp>
        <p:nvSpPr>
          <p:cNvPr id="2075" name="Google Shape;2075;p51"/>
          <p:cNvSpPr txBox="1">
            <a:spLocks noGrp="1"/>
          </p:cNvSpPr>
          <p:nvPr>
            <p:ph type="subTitle" idx="1"/>
          </p:nvPr>
        </p:nvSpPr>
        <p:spPr>
          <a:xfrm>
            <a:off x="267176" y="1145907"/>
            <a:ext cx="8156823" cy="34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pl-PL" b="1" dirty="0"/>
              <a:t>PHP/FI </a:t>
            </a:r>
            <a:r>
              <a:rPr lang="pl-PL" dirty="0"/>
              <a:t>(</a:t>
            </a:r>
            <a:r>
              <a:rPr lang="pl-PL" i="1" dirty="0"/>
              <a:t>Personal Home </a:t>
            </a:r>
            <a:r>
              <a:rPr lang="pl-PL" i="1" dirty="0" err="1"/>
              <a:t>Page</a:t>
            </a:r>
            <a:r>
              <a:rPr lang="pl-PL" i="1" dirty="0"/>
              <a:t>/</a:t>
            </a:r>
            <a:r>
              <a:rPr lang="pl-PL" i="1" dirty="0" err="1"/>
              <a:t>Forms</a:t>
            </a:r>
            <a:r>
              <a:rPr lang="pl-PL" i="1" dirty="0"/>
              <a:t> Interpreter</a:t>
            </a:r>
            <a:r>
              <a:rPr lang="pl-PL" dirty="0"/>
              <a:t>), pierwsza wersja PHP, została stworzona przez </a:t>
            </a:r>
            <a:r>
              <a:rPr lang="pl-PL" b="1" dirty="0" err="1"/>
              <a:t>Rasmusa</a:t>
            </a:r>
            <a:r>
              <a:rPr lang="pl-PL" b="1" dirty="0"/>
              <a:t> </a:t>
            </a:r>
            <a:r>
              <a:rPr lang="pl-PL" b="1" dirty="0" err="1"/>
              <a:t>Lerdorfa</a:t>
            </a:r>
            <a:r>
              <a:rPr lang="pl-PL" dirty="0"/>
              <a:t> w </a:t>
            </a:r>
            <a:r>
              <a:rPr lang="pl-PL" b="1" dirty="0"/>
              <a:t>1994</a:t>
            </a:r>
            <a:r>
              <a:rPr lang="pl-PL" dirty="0"/>
              <a:t> roku jako </a:t>
            </a:r>
            <a:r>
              <a:rPr lang="pl-PL" b="1" dirty="0"/>
              <a:t>zestaw skryptów Perla do monitorowania ruchu na jego stronie internetowej</a:t>
            </a:r>
            <a:r>
              <a:rPr lang="pl-PL" dirty="0"/>
              <a:t>. Gdy potrzeby rosły, </a:t>
            </a:r>
            <a:r>
              <a:rPr lang="pl-PL" b="1" dirty="0" err="1"/>
              <a:t>Lerdorf</a:t>
            </a:r>
            <a:r>
              <a:rPr lang="pl-PL" b="1" dirty="0"/>
              <a:t> przepisał te narzędzia w języku C, dodając nowe funkcje</a:t>
            </a:r>
            <a:r>
              <a:rPr lang="pl-PL" dirty="0"/>
              <a:t>. W odpowiedzi na popularność tych narzędzi, </a:t>
            </a:r>
            <a:r>
              <a:rPr lang="pl-PL" dirty="0" err="1"/>
              <a:t>Lerdorf</a:t>
            </a:r>
            <a:r>
              <a:rPr lang="pl-PL" dirty="0"/>
              <a:t> </a:t>
            </a:r>
            <a:r>
              <a:rPr lang="pl-PL" b="1" dirty="0"/>
              <a:t>udostępnił publicznie kod źródłowy </a:t>
            </a:r>
            <a:r>
              <a:rPr lang="pl-PL" dirty="0"/>
              <a:t>8 czerwca 1995 roku. Projekt rozwinął się dalej, </a:t>
            </a:r>
            <a:r>
              <a:rPr lang="pl-PL" b="1" dirty="0"/>
              <a:t>łącząc się z Form Interpreterem</a:t>
            </a:r>
            <a:r>
              <a:rPr lang="pl-PL" dirty="0"/>
              <a:t>, co dało </a:t>
            </a:r>
            <a:r>
              <a:rPr lang="pl-PL" b="1" dirty="0"/>
              <a:t>początek PHP </a:t>
            </a:r>
            <a:r>
              <a:rPr lang="pl-PL" dirty="0"/>
              <a:t>(</a:t>
            </a:r>
            <a:r>
              <a:rPr lang="pl-PL" i="1" dirty="0"/>
              <a:t>Personal Home </a:t>
            </a:r>
            <a:r>
              <a:rPr lang="pl-PL" i="1" dirty="0" err="1"/>
              <a:t>Page</a:t>
            </a:r>
            <a:r>
              <a:rPr lang="pl-PL" i="1" dirty="0"/>
              <a:t>/</a:t>
            </a:r>
            <a:r>
              <a:rPr lang="pl-PL" i="1" dirty="0" err="1"/>
              <a:t>Forms</a:t>
            </a:r>
            <a:r>
              <a:rPr lang="pl-PL" i="1" dirty="0"/>
              <a:t> Interpreter</a:t>
            </a:r>
            <a:r>
              <a:rPr lang="pl-PL" dirty="0"/>
              <a:t>). W </a:t>
            </a:r>
            <a:r>
              <a:rPr lang="pl-PL" b="1" dirty="0"/>
              <a:t>1997</a:t>
            </a:r>
            <a:r>
              <a:rPr lang="pl-PL" dirty="0"/>
              <a:t> roku pojawiła się </a:t>
            </a:r>
            <a:r>
              <a:rPr lang="pl-PL" b="1" dirty="0"/>
              <a:t>wersja PHP/FI 2.0</a:t>
            </a:r>
            <a:r>
              <a:rPr lang="pl-PL" dirty="0"/>
              <a:t>, obsługująca </a:t>
            </a:r>
            <a:r>
              <a:rPr lang="pl-PL" b="1" dirty="0"/>
              <a:t>tysiące użytkowników </a:t>
            </a:r>
            <a:r>
              <a:rPr lang="pl-PL" dirty="0"/>
              <a:t>na całym świecie oraz </a:t>
            </a:r>
            <a:r>
              <a:rPr lang="pl-PL" b="1" dirty="0"/>
              <a:t>wiele domen</a:t>
            </a:r>
            <a:r>
              <a:rPr lang="pl-PL" dirty="0"/>
              <a:t>. Wersja ta była </a:t>
            </a:r>
            <a:r>
              <a:rPr lang="pl-PL" b="1" dirty="0"/>
              <a:t>głównie w fazie beta testów</a:t>
            </a:r>
            <a:r>
              <a:rPr lang="pl-PL" dirty="0"/>
              <a:t>, z jednym oficjalnym wydaniem </a:t>
            </a:r>
            <a:r>
              <a:rPr lang="pl-PL" b="1" dirty="0"/>
              <a:t>w listopadzie 1997 </a:t>
            </a:r>
            <a:r>
              <a:rPr lang="pl-PL" dirty="0"/>
              <a:t>roku.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660356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4" name="Google Shape;2074;p5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dirty="0"/>
              <a:t>Moduły</a:t>
            </a:r>
            <a:endParaRPr dirty="0"/>
          </a:p>
        </p:txBody>
      </p:sp>
      <p:sp>
        <p:nvSpPr>
          <p:cNvPr id="2075" name="Google Shape;2075;p51"/>
          <p:cNvSpPr txBox="1">
            <a:spLocks noGrp="1"/>
          </p:cNvSpPr>
          <p:nvPr>
            <p:ph type="subTitle" idx="1"/>
          </p:nvPr>
        </p:nvSpPr>
        <p:spPr>
          <a:xfrm>
            <a:off x="267176" y="1145907"/>
            <a:ext cx="8156823" cy="34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pl-PL" sz="1000" dirty="0"/>
              <a:t>Cała funkcjonalność PHP zawarta jest w </a:t>
            </a:r>
            <a:r>
              <a:rPr lang="pl-PL" sz="1000" b="1" dirty="0"/>
              <a:t>czterech zbiorach modułów </a:t>
            </a:r>
            <a:r>
              <a:rPr lang="pl-PL" sz="1000" dirty="0"/>
              <a:t>różniących się od siebie </a:t>
            </a:r>
            <a:r>
              <a:rPr lang="pl-PL" sz="1000" b="1" dirty="0"/>
              <a:t>dostępnością</a:t>
            </a:r>
            <a:r>
              <a:rPr lang="pl-PL" sz="1000" dirty="0"/>
              <a:t> dla programisty. </a:t>
            </a:r>
          </a:p>
          <a:p>
            <a:pPr marL="628650" lvl="0" indent="-171450" algn="l" rtl="0">
              <a:spcBef>
                <a:spcPts val="1000"/>
              </a:spcBef>
              <a:spcAft>
                <a:spcPts val="1000"/>
              </a:spcAft>
              <a:buFontTx/>
              <a:buChar char="-"/>
            </a:pPr>
            <a:r>
              <a:rPr lang="pl-PL" sz="1000" b="1" dirty="0"/>
              <a:t>Moduły jądra </a:t>
            </a:r>
            <a:r>
              <a:rPr lang="pl-PL" sz="1000" dirty="0"/>
              <a:t>- część silnika </a:t>
            </a:r>
            <a:r>
              <a:rPr lang="pl-PL" sz="1000" b="1" dirty="0"/>
              <a:t>PHP</a:t>
            </a:r>
            <a:r>
              <a:rPr lang="pl-PL" sz="1000" dirty="0"/>
              <a:t>; </a:t>
            </a:r>
            <a:r>
              <a:rPr lang="pl-PL" sz="1000" i="1" dirty="0"/>
              <a:t>zawsze aktywne</a:t>
            </a:r>
            <a:r>
              <a:rPr lang="pl-PL" sz="1000" dirty="0"/>
              <a:t>.</a:t>
            </a:r>
          </a:p>
          <a:p>
            <a:pPr marL="628650" lvl="0" indent="-171450" algn="l" rtl="0">
              <a:spcBef>
                <a:spcPts val="1000"/>
              </a:spcBef>
              <a:spcAft>
                <a:spcPts val="1000"/>
              </a:spcAft>
              <a:buFontTx/>
              <a:buChar char="-"/>
            </a:pPr>
            <a:r>
              <a:rPr lang="pl-PL" sz="1000" b="1" dirty="0"/>
              <a:t>Moduły oficjalne </a:t>
            </a:r>
            <a:r>
              <a:rPr lang="pl-PL" sz="1000" dirty="0"/>
              <a:t>– element </a:t>
            </a:r>
            <a:r>
              <a:rPr lang="pl-PL" sz="1000" b="1" dirty="0"/>
              <a:t>każdej dystrybucji PHP</a:t>
            </a:r>
            <a:r>
              <a:rPr lang="pl-PL" sz="1000" dirty="0"/>
              <a:t>;  aktywowane </a:t>
            </a:r>
            <a:r>
              <a:rPr lang="pl-PL" sz="1000" b="1" dirty="0"/>
              <a:t>ręcznie przez administratora serwera</a:t>
            </a:r>
            <a:r>
              <a:rPr lang="pl-PL" sz="1000" dirty="0"/>
              <a:t>.</a:t>
            </a:r>
          </a:p>
          <a:p>
            <a:pPr marL="628650" lvl="0" indent="-171450" algn="l" rtl="0">
              <a:spcBef>
                <a:spcPts val="1000"/>
              </a:spcBef>
              <a:spcAft>
                <a:spcPts val="1000"/>
              </a:spcAft>
              <a:buFontTx/>
              <a:buChar char="-"/>
            </a:pPr>
            <a:r>
              <a:rPr lang="pl-PL" sz="1000" b="1" dirty="0"/>
              <a:t>Repozytorium PECL </a:t>
            </a:r>
            <a:r>
              <a:rPr lang="pl-PL" sz="1000" dirty="0"/>
              <a:t>- </a:t>
            </a:r>
            <a:r>
              <a:rPr lang="pl-PL" sz="1000" b="1" dirty="0"/>
              <a:t>darmowe moduły o otwartym źródle tworzone przez programistów z całego świata, przeznaczone do samodzielnej kompilacji</a:t>
            </a:r>
            <a:r>
              <a:rPr lang="pl-PL" sz="1000" dirty="0"/>
              <a:t>. Począwszy od wydania PHP 5 do PECL przeniesionych zostało wiele wcześniejszych modułów oficjalnych, najczęściej tych niestabilnych lub rzadko używanych.</a:t>
            </a:r>
          </a:p>
          <a:p>
            <a:pPr marL="628650" lvl="0" indent="-171450" algn="l" rtl="0">
              <a:spcBef>
                <a:spcPts val="1000"/>
              </a:spcBef>
              <a:spcAft>
                <a:spcPts val="1000"/>
              </a:spcAft>
              <a:buFontTx/>
              <a:buChar char="-"/>
            </a:pPr>
            <a:r>
              <a:rPr lang="pl-PL" sz="1000" b="1" dirty="0"/>
              <a:t>Repozytorium PEAR </a:t>
            </a:r>
            <a:r>
              <a:rPr lang="pl-PL" sz="1000" dirty="0"/>
              <a:t>- </a:t>
            </a:r>
            <a:r>
              <a:rPr lang="pl-PL" sz="1000" b="1" dirty="0"/>
              <a:t>Zbiór realizujący typowe zadania klas </a:t>
            </a:r>
            <a:r>
              <a:rPr lang="pl-PL" sz="1000" dirty="0"/>
              <a:t>o ujednoliconej budowie.</a:t>
            </a:r>
          </a:p>
          <a:p>
            <a:pPr marL="45720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pl-PL" sz="1000" dirty="0"/>
              <a:t>Zdecydowana większość modułów </a:t>
            </a:r>
            <a:r>
              <a:rPr lang="pl-PL" sz="1000" b="1" dirty="0"/>
              <a:t>ma budowę proceduralną</a:t>
            </a:r>
            <a:r>
              <a:rPr lang="pl-PL" sz="1000" dirty="0"/>
              <a:t>. Dopiero </a:t>
            </a:r>
            <a:r>
              <a:rPr lang="pl-PL" sz="1000" b="1" dirty="0"/>
              <a:t>w PHP 5 rozpoczęto tworzenie w pełni obiektowych rozszerzeń oraz obiektowych zamienników starych funkcji</a:t>
            </a:r>
            <a:r>
              <a:rPr lang="pl-PL" sz="1000" dirty="0"/>
              <a:t>.</a:t>
            </a:r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2701889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7" name="Google Shape;1467;p3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3200" dirty="0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rPr>
              <a:t>Spis treści</a:t>
            </a:r>
            <a:endParaRPr sz="3200" dirty="0">
              <a:solidFill>
                <a:schemeClr val="dk2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1468" name="Google Shape;1468;p37"/>
          <p:cNvSpPr txBox="1">
            <a:spLocks noGrp="1"/>
          </p:cNvSpPr>
          <p:nvPr>
            <p:ph type="subTitle" idx="9"/>
          </p:nvPr>
        </p:nvSpPr>
        <p:spPr>
          <a:xfrm>
            <a:off x="720000" y="1918675"/>
            <a:ext cx="32337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dirty="0"/>
              <a:t>JS – definicja</a:t>
            </a:r>
            <a:endParaRPr dirty="0"/>
          </a:p>
        </p:txBody>
      </p:sp>
      <p:sp>
        <p:nvSpPr>
          <p:cNvPr id="1469" name="Google Shape;1469;p37"/>
          <p:cNvSpPr txBox="1">
            <a:spLocks noGrp="1"/>
          </p:cNvSpPr>
          <p:nvPr>
            <p:ph type="subTitle" idx="1"/>
          </p:nvPr>
        </p:nvSpPr>
        <p:spPr>
          <a:xfrm>
            <a:off x="720000" y="2244725"/>
            <a:ext cx="2661000" cy="6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dirty="0"/>
              <a:t>Poznajemy język JavaScript,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dirty="0"/>
              <a:t>klucz do interakcji ze stroną.</a:t>
            </a:r>
          </a:p>
        </p:txBody>
      </p:sp>
      <p:sp>
        <p:nvSpPr>
          <p:cNvPr id="1470" name="Google Shape;1470;p37"/>
          <p:cNvSpPr txBox="1">
            <a:spLocks noGrp="1"/>
          </p:cNvSpPr>
          <p:nvPr>
            <p:ph type="subTitle" idx="2"/>
          </p:nvPr>
        </p:nvSpPr>
        <p:spPr>
          <a:xfrm>
            <a:off x="4366699" y="2244725"/>
            <a:ext cx="2778379" cy="6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dirty="0"/>
              <a:t>Uczymy się o możliwościach języka w rękach twórców.</a:t>
            </a:r>
            <a:endParaRPr dirty="0"/>
          </a:p>
        </p:txBody>
      </p:sp>
      <p:sp>
        <p:nvSpPr>
          <p:cNvPr id="1471" name="Google Shape;1471;p37"/>
          <p:cNvSpPr txBox="1">
            <a:spLocks noGrp="1"/>
          </p:cNvSpPr>
          <p:nvPr>
            <p:ph type="subTitle" idx="3"/>
          </p:nvPr>
        </p:nvSpPr>
        <p:spPr>
          <a:xfrm>
            <a:off x="720000" y="3940900"/>
            <a:ext cx="2661000" cy="6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dirty="0"/>
              <a:t>Dowiadujemy się, czym jest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dirty="0"/>
              <a:t>PHP i do czego służy.</a:t>
            </a:r>
            <a:endParaRPr dirty="0"/>
          </a:p>
        </p:txBody>
      </p:sp>
      <p:sp>
        <p:nvSpPr>
          <p:cNvPr id="1472" name="Google Shape;1472;p37"/>
          <p:cNvSpPr txBox="1">
            <a:spLocks noGrp="1"/>
          </p:cNvSpPr>
          <p:nvPr>
            <p:ph type="subTitle" idx="4"/>
          </p:nvPr>
        </p:nvSpPr>
        <p:spPr>
          <a:xfrm>
            <a:off x="4366700" y="3940900"/>
            <a:ext cx="2714584" cy="6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dirty="0"/>
              <a:t>Analizujemy fragmenty przykładowych rozwiązań.</a:t>
            </a:r>
            <a:endParaRPr dirty="0"/>
          </a:p>
        </p:txBody>
      </p:sp>
      <p:sp>
        <p:nvSpPr>
          <p:cNvPr id="1473" name="Google Shape;1473;p37"/>
          <p:cNvSpPr txBox="1">
            <a:spLocks noGrp="1"/>
          </p:cNvSpPr>
          <p:nvPr>
            <p:ph type="title" idx="5"/>
          </p:nvPr>
        </p:nvSpPr>
        <p:spPr>
          <a:xfrm>
            <a:off x="720003" y="1344775"/>
            <a:ext cx="1057500" cy="64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474" name="Google Shape;1474;p37"/>
          <p:cNvSpPr txBox="1">
            <a:spLocks noGrp="1"/>
          </p:cNvSpPr>
          <p:nvPr>
            <p:ph type="title" idx="6"/>
          </p:nvPr>
        </p:nvSpPr>
        <p:spPr>
          <a:xfrm>
            <a:off x="720003" y="3040971"/>
            <a:ext cx="1057500" cy="64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475" name="Google Shape;1475;p37"/>
          <p:cNvSpPr txBox="1">
            <a:spLocks noGrp="1"/>
          </p:cNvSpPr>
          <p:nvPr>
            <p:ph type="title" idx="7"/>
          </p:nvPr>
        </p:nvSpPr>
        <p:spPr>
          <a:xfrm>
            <a:off x="4366698" y="1344775"/>
            <a:ext cx="1057500" cy="64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476" name="Google Shape;1476;p37"/>
          <p:cNvSpPr txBox="1">
            <a:spLocks noGrp="1"/>
          </p:cNvSpPr>
          <p:nvPr>
            <p:ph type="title" idx="8"/>
          </p:nvPr>
        </p:nvSpPr>
        <p:spPr>
          <a:xfrm>
            <a:off x="4366698" y="3040971"/>
            <a:ext cx="1057500" cy="64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477" name="Google Shape;1477;p37"/>
          <p:cNvSpPr txBox="1">
            <a:spLocks noGrp="1"/>
          </p:cNvSpPr>
          <p:nvPr>
            <p:ph type="subTitle" idx="13"/>
          </p:nvPr>
        </p:nvSpPr>
        <p:spPr>
          <a:xfrm>
            <a:off x="4366698" y="1918675"/>
            <a:ext cx="32337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dirty="0"/>
              <a:t>JS - zastosowanie</a:t>
            </a:r>
            <a:endParaRPr dirty="0"/>
          </a:p>
        </p:txBody>
      </p:sp>
      <p:sp>
        <p:nvSpPr>
          <p:cNvPr id="1478" name="Google Shape;1478;p37"/>
          <p:cNvSpPr txBox="1">
            <a:spLocks noGrp="1"/>
          </p:cNvSpPr>
          <p:nvPr>
            <p:ph type="subTitle" idx="14"/>
          </p:nvPr>
        </p:nvSpPr>
        <p:spPr>
          <a:xfrm>
            <a:off x="720000" y="3614801"/>
            <a:ext cx="32337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dirty="0"/>
              <a:t>PHP - definicja</a:t>
            </a:r>
            <a:endParaRPr dirty="0"/>
          </a:p>
        </p:txBody>
      </p:sp>
      <p:sp>
        <p:nvSpPr>
          <p:cNvPr id="1479" name="Google Shape;1479;p37"/>
          <p:cNvSpPr txBox="1">
            <a:spLocks noGrp="1"/>
          </p:cNvSpPr>
          <p:nvPr>
            <p:ph type="subTitle" idx="15"/>
          </p:nvPr>
        </p:nvSpPr>
        <p:spPr>
          <a:xfrm>
            <a:off x="4366698" y="3614801"/>
            <a:ext cx="32337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dirty="0"/>
              <a:t>PHP - zastosowanie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p4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dirty="0"/>
              <a:t>Zastosowania</a:t>
            </a:r>
            <a:endParaRPr dirty="0"/>
          </a:p>
        </p:txBody>
      </p:sp>
      <p:sp>
        <p:nvSpPr>
          <p:cNvPr id="1636" name="Google Shape;1636;p41"/>
          <p:cNvSpPr txBox="1">
            <a:spLocks noGrp="1"/>
          </p:cNvSpPr>
          <p:nvPr>
            <p:ph type="subTitle" idx="1"/>
          </p:nvPr>
        </p:nvSpPr>
        <p:spPr>
          <a:xfrm>
            <a:off x="4999902" y="2372500"/>
            <a:ext cx="2698069" cy="132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300" dirty="0"/>
              <a:t>PHP jest </a:t>
            </a:r>
            <a:r>
              <a:rPr lang="pl-PL" sz="1300" b="1" dirty="0"/>
              <a:t>używany do komunikacji z różnymi systemami zarządzania bazą danych </a:t>
            </a:r>
            <a:r>
              <a:rPr lang="pl-PL" sz="1300" dirty="0"/>
              <a:t>(np. MySQL, </a:t>
            </a:r>
            <a:r>
              <a:rPr lang="pl-PL" sz="1300" dirty="0" err="1"/>
              <a:t>PostgreSQL</a:t>
            </a:r>
            <a:r>
              <a:rPr lang="pl-PL" sz="1300" dirty="0"/>
              <a:t>, </a:t>
            </a:r>
            <a:r>
              <a:rPr lang="pl-PL" sz="1300" dirty="0" err="1"/>
              <a:t>SQLite</a:t>
            </a:r>
            <a:r>
              <a:rPr lang="pl-PL" sz="1300" dirty="0"/>
              <a:t>). Pozwala na </a:t>
            </a:r>
            <a:r>
              <a:rPr lang="pl-PL" sz="1300" b="1" dirty="0"/>
              <a:t>wykonywanie zapytań SQL</a:t>
            </a:r>
            <a:r>
              <a:rPr lang="pl-PL" sz="1300" dirty="0"/>
              <a:t>, </a:t>
            </a:r>
            <a:r>
              <a:rPr lang="pl-PL" sz="1300" b="1" dirty="0"/>
              <a:t>pobieranie danych</a:t>
            </a:r>
            <a:r>
              <a:rPr lang="pl-PL" sz="1300" dirty="0"/>
              <a:t>, </a:t>
            </a:r>
            <a:r>
              <a:rPr lang="pl-PL" sz="1300" b="1" dirty="0"/>
              <a:t>aktualizację rekordów </a:t>
            </a:r>
            <a:r>
              <a:rPr lang="pl-PL" sz="1300" dirty="0"/>
              <a:t>i </a:t>
            </a:r>
            <a:r>
              <a:rPr lang="pl-PL" sz="1300" b="1" dirty="0"/>
              <a:t>zarządzanie danymi </a:t>
            </a:r>
            <a:r>
              <a:rPr lang="pl-PL" sz="1300" dirty="0"/>
              <a:t>w bazie.</a:t>
            </a:r>
            <a:endParaRPr lang="en-US" sz="1300" dirty="0"/>
          </a:p>
        </p:txBody>
      </p:sp>
      <p:sp>
        <p:nvSpPr>
          <p:cNvPr id="1637" name="Google Shape;1637;p41"/>
          <p:cNvSpPr txBox="1">
            <a:spLocks noGrp="1"/>
          </p:cNvSpPr>
          <p:nvPr>
            <p:ph type="subTitle" idx="2"/>
          </p:nvPr>
        </p:nvSpPr>
        <p:spPr>
          <a:xfrm>
            <a:off x="1803800" y="2372500"/>
            <a:ext cx="2456312" cy="200811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100" dirty="0"/>
              <a:t>PHP jest często </a:t>
            </a:r>
            <a:r>
              <a:rPr lang="pl-PL" sz="1100" b="1" dirty="0"/>
              <a:t>używany do przetwarzania danych wprowadzanych przez użytkowników</a:t>
            </a:r>
            <a:r>
              <a:rPr lang="pl-PL" sz="1100" dirty="0"/>
              <a:t> za pomocą m. in. formularzy internetowych. Pozwala na </a:t>
            </a:r>
            <a:r>
              <a:rPr lang="pl-PL" sz="1100" b="1" dirty="0"/>
              <a:t>walidację danych</a:t>
            </a:r>
            <a:r>
              <a:rPr lang="pl-PL" sz="1100" dirty="0"/>
              <a:t>, </a:t>
            </a:r>
            <a:r>
              <a:rPr lang="pl-PL" sz="1100" b="1" dirty="0"/>
              <a:t>zapisywanie ich </a:t>
            </a:r>
            <a:r>
              <a:rPr lang="pl-PL" sz="1100" dirty="0"/>
              <a:t>do bazy danych i </a:t>
            </a:r>
            <a:r>
              <a:rPr lang="pl-PL" sz="1100" b="1" dirty="0"/>
              <a:t>wykonanie odpowiednich akcji </a:t>
            </a:r>
            <a:r>
              <a:rPr lang="pl-PL" sz="1100" dirty="0"/>
              <a:t>w zależności od przesłanych informacji.</a:t>
            </a:r>
            <a:endParaRPr sz="1100" dirty="0"/>
          </a:p>
        </p:txBody>
      </p:sp>
      <p:sp>
        <p:nvSpPr>
          <p:cNvPr id="1638" name="Google Shape;1638;p41"/>
          <p:cNvSpPr txBox="1">
            <a:spLocks noGrp="1"/>
          </p:cNvSpPr>
          <p:nvPr>
            <p:ph type="subTitle" idx="3"/>
          </p:nvPr>
        </p:nvSpPr>
        <p:spPr>
          <a:xfrm>
            <a:off x="4999908" y="2048488"/>
            <a:ext cx="23403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dirty="0"/>
              <a:t>Komunikacja </a:t>
            </a:r>
            <a:endParaRPr dirty="0"/>
          </a:p>
        </p:txBody>
      </p:sp>
      <p:sp>
        <p:nvSpPr>
          <p:cNvPr id="1639" name="Google Shape;1639;p41"/>
          <p:cNvSpPr txBox="1">
            <a:spLocks noGrp="1"/>
          </p:cNvSpPr>
          <p:nvPr>
            <p:ph type="subTitle" idx="4"/>
          </p:nvPr>
        </p:nvSpPr>
        <p:spPr>
          <a:xfrm>
            <a:off x="1803800" y="2048488"/>
            <a:ext cx="23403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dirty="0"/>
              <a:t>Obsługa </a:t>
            </a:r>
            <a:r>
              <a:rPr lang="pl-PL" dirty="0" err="1"/>
              <a:t>formu</a:t>
            </a:r>
            <a:r>
              <a:rPr lang="pl-PL" dirty="0"/>
              <a:t>.</a:t>
            </a:r>
          </a:p>
        </p:txBody>
      </p:sp>
      <p:grpSp>
        <p:nvGrpSpPr>
          <p:cNvPr id="3" name="Google Shape;3067;p65">
            <a:extLst>
              <a:ext uri="{FF2B5EF4-FFF2-40B4-BE49-F238E27FC236}">
                <a16:creationId xmlns:a16="http://schemas.microsoft.com/office/drawing/2014/main" id="{EBCB7873-73E9-6830-A4D2-51970E25898F}"/>
              </a:ext>
            </a:extLst>
          </p:cNvPr>
          <p:cNvGrpSpPr/>
          <p:nvPr/>
        </p:nvGrpSpPr>
        <p:grpSpPr>
          <a:xfrm>
            <a:off x="1917214" y="1485219"/>
            <a:ext cx="448403" cy="449511"/>
            <a:chOff x="1558836" y="713303"/>
            <a:chExt cx="475457" cy="476631"/>
          </a:xfrm>
        </p:grpSpPr>
        <p:sp>
          <p:nvSpPr>
            <p:cNvPr id="4" name="Google Shape;3068;p65">
              <a:extLst>
                <a:ext uri="{FF2B5EF4-FFF2-40B4-BE49-F238E27FC236}">
                  <a16:creationId xmlns:a16="http://schemas.microsoft.com/office/drawing/2014/main" id="{7E73A27A-7ED4-FDA3-48EA-8FC46B76D01C}"/>
                </a:ext>
              </a:extLst>
            </p:cNvPr>
            <p:cNvSpPr/>
            <p:nvPr/>
          </p:nvSpPr>
          <p:spPr>
            <a:xfrm>
              <a:off x="1611458" y="819874"/>
              <a:ext cx="39855" cy="85128"/>
            </a:xfrm>
            <a:custGeom>
              <a:avLst/>
              <a:gdLst/>
              <a:ahLst/>
              <a:cxnLst/>
              <a:rect l="l" t="t" r="r" b="b"/>
              <a:pathLst>
                <a:path w="1052" h="2247" extrusionOk="0">
                  <a:moveTo>
                    <a:pt x="865" y="0"/>
                  </a:moveTo>
                  <a:cubicBezTo>
                    <a:pt x="526" y="0"/>
                    <a:pt x="252" y="246"/>
                    <a:pt x="252" y="548"/>
                  </a:cubicBezTo>
                  <a:lnTo>
                    <a:pt x="252" y="824"/>
                  </a:lnTo>
                  <a:cubicBezTo>
                    <a:pt x="235" y="902"/>
                    <a:pt x="199" y="931"/>
                    <a:pt x="147" y="951"/>
                  </a:cubicBezTo>
                  <a:cubicBezTo>
                    <a:pt x="86" y="973"/>
                    <a:pt x="37" y="1020"/>
                    <a:pt x="22" y="1082"/>
                  </a:cubicBezTo>
                  <a:cubicBezTo>
                    <a:pt x="0" y="1174"/>
                    <a:pt x="54" y="1266"/>
                    <a:pt x="139" y="1294"/>
                  </a:cubicBezTo>
                  <a:cubicBezTo>
                    <a:pt x="195" y="1314"/>
                    <a:pt x="232" y="1341"/>
                    <a:pt x="251" y="1424"/>
                  </a:cubicBezTo>
                  <a:lnTo>
                    <a:pt x="251" y="1700"/>
                  </a:lnTo>
                  <a:cubicBezTo>
                    <a:pt x="251" y="1999"/>
                    <a:pt x="520" y="2242"/>
                    <a:pt x="854" y="2247"/>
                  </a:cubicBezTo>
                  <a:cubicBezTo>
                    <a:pt x="855" y="2247"/>
                    <a:pt x="855" y="2247"/>
                    <a:pt x="856" y="2247"/>
                  </a:cubicBezTo>
                  <a:cubicBezTo>
                    <a:pt x="951" y="2247"/>
                    <a:pt x="1038" y="2176"/>
                    <a:pt x="1044" y="2078"/>
                  </a:cubicBezTo>
                  <a:cubicBezTo>
                    <a:pt x="1052" y="1974"/>
                    <a:pt x="969" y="1886"/>
                    <a:pt x="865" y="1886"/>
                  </a:cubicBezTo>
                  <a:cubicBezTo>
                    <a:pt x="728" y="1886"/>
                    <a:pt x="612" y="1801"/>
                    <a:pt x="612" y="1698"/>
                  </a:cubicBezTo>
                  <a:lnTo>
                    <a:pt x="612" y="1405"/>
                  </a:lnTo>
                  <a:cubicBezTo>
                    <a:pt x="612" y="1394"/>
                    <a:pt x="610" y="1384"/>
                    <a:pt x="609" y="1376"/>
                  </a:cubicBezTo>
                  <a:cubicBezTo>
                    <a:pt x="589" y="1268"/>
                    <a:pt x="551" y="1187"/>
                    <a:pt x="502" y="1124"/>
                  </a:cubicBezTo>
                  <a:cubicBezTo>
                    <a:pt x="550" y="1061"/>
                    <a:pt x="589" y="980"/>
                    <a:pt x="608" y="874"/>
                  </a:cubicBezTo>
                  <a:cubicBezTo>
                    <a:pt x="610" y="863"/>
                    <a:pt x="612" y="853"/>
                    <a:pt x="612" y="842"/>
                  </a:cubicBezTo>
                  <a:lnTo>
                    <a:pt x="612" y="549"/>
                  </a:lnTo>
                  <a:cubicBezTo>
                    <a:pt x="612" y="449"/>
                    <a:pt x="727" y="363"/>
                    <a:pt x="863" y="362"/>
                  </a:cubicBezTo>
                  <a:cubicBezTo>
                    <a:pt x="956" y="361"/>
                    <a:pt x="1039" y="287"/>
                    <a:pt x="1044" y="192"/>
                  </a:cubicBezTo>
                  <a:cubicBezTo>
                    <a:pt x="1052" y="87"/>
                    <a:pt x="968" y="0"/>
                    <a:pt x="8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3069;p65">
              <a:extLst>
                <a:ext uri="{FF2B5EF4-FFF2-40B4-BE49-F238E27FC236}">
                  <a16:creationId xmlns:a16="http://schemas.microsoft.com/office/drawing/2014/main" id="{11BB0D87-AE58-4A04-EF3C-5AA377FBB193}"/>
                </a:ext>
              </a:extLst>
            </p:cNvPr>
            <p:cNvSpPr/>
            <p:nvPr/>
          </p:nvSpPr>
          <p:spPr>
            <a:xfrm>
              <a:off x="1874873" y="849235"/>
              <a:ext cx="39817" cy="85165"/>
            </a:xfrm>
            <a:custGeom>
              <a:avLst/>
              <a:gdLst/>
              <a:ahLst/>
              <a:cxnLst/>
              <a:rect l="l" t="t" r="r" b="b"/>
              <a:pathLst>
                <a:path w="1051" h="2248" extrusionOk="0">
                  <a:moveTo>
                    <a:pt x="186" y="0"/>
                  </a:moveTo>
                  <a:cubicBezTo>
                    <a:pt x="82" y="0"/>
                    <a:pt x="1" y="87"/>
                    <a:pt x="7" y="192"/>
                  </a:cubicBezTo>
                  <a:cubicBezTo>
                    <a:pt x="12" y="286"/>
                    <a:pt x="95" y="361"/>
                    <a:pt x="189" y="362"/>
                  </a:cubicBezTo>
                  <a:cubicBezTo>
                    <a:pt x="325" y="363"/>
                    <a:pt x="440" y="449"/>
                    <a:pt x="440" y="549"/>
                  </a:cubicBezTo>
                  <a:lnTo>
                    <a:pt x="440" y="842"/>
                  </a:lnTo>
                  <a:cubicBezTo>
                    <a:pt x="440" y="853"/>
                    <a:pt x="442" y="863"/>
                    <a:pt x="443" y="874"/>
                  </a:cubicBezTo>
                  <a:cubicBezTo>
                    <a:pt x="462" y="981"/>
                    <a:pt x="501" y="1062"/>
                    <a:pt x="550" y="1125"/>
                  </a:cubicBezTo>
                  <a:cubicBezTo>
                    <a:pt x="501" y="1188"/>
                    <a:pt x="462" y="1269"/>
                    <a:pt x="443" y="1377"/>
                  </a:cubicBezTo>
                  <a:cubicBezTo>
                    <a:pt x="442" y="1387"/>
                    <a:pt x="440" y="1398"/>
                    <a:pt x="440" y="1408"/>
                  </a:cubicBezTo>
                  <a:lnTo>
                    <a:pt x="440" y="1701"/>
                  </a:lnTo>
                  <a:cubicBezTo>
                    <a:pt x="440" y="1802"/>
                    <a:pt x="325" y="1887"/>
                    <a:pt x="189" y="1888"/>
                  </a:cubicBezTo>
                  <a:cubicBezTo>
                    <a:pt x="95" y="1890"/>
                    <a:pt x="12" y="1963"/>
                    <a:pt x="7" y="2058"/>
                  </a:cubicBezTo>
                  <a:cubicBezTo>
                    <a:pt x="2" y="2163"/>
                    <a:pt x="84" y="2248"/>
                    <a:pt x="186" y="2248"/>
                  </a:cubicBezTo>
                  <a:cubicBezTo>
                    <a:pt x="525" y="2248"/>
                    <a:pt x="800" y="2002"/>
                    <a:pt x="800" y="1701"/>
                  </a:cubicBezTo>
                  <a:lnTo>
                    <a:pt x="800" y="1425"/>
                  </a:lnTo>
                  <a:cubicBezTo>
                    <a:pt x="818" y="1346"/>
                    <a:pt x="852" y="1317"/>
                    <a:pt x="904" y="1298"/>
                  </a:cubicBezTo>
                  <a:cubicBezTo>
                    <a:pt x="965" y="1275"/>
                    <a:pt x="1014" y="1228"/>
                    <a:pt x="1029" y="1167"/>
                  </a:cubicBezTo>
                  <a:cubicBezTo>
                    <a:pt x="1050" y="1074"/>
                    <a:pt x="998" y="984"/>
                    <a:pt x="912" y="955"/>
                  </a:cubicBezTo>
                  <a:cubicBezTo>
                    <a:pt x="855" y="935"/>
                    <a:pt x="819" y="907"/>
                    <a:pt x="800" y="825"/>
                  </a:cubicBezTo>
                  <a:lnTo>
                    <a:pt x="800" y="549"/>
                  </a:lnTo>
                  <a:cubicBezTo>
                    <a:pt x="800" y="247"/>
                    <a:pt x="525" y="0"/>
                    <a:pt x="1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3070;p65">
              <a:extLst>
                <a:ext uri="{FF2B5EF4-FFF2-40B4-BE49-F238E27FC236}">
                  <a16:creationId xmlns:a16="http://schemas.microsoft.com/office/drawing/2014/main" id="{52D9BEDF-82E9-940D-CD56-F20FCB25FDEF}"/>
                </a:ext>
              </a:extLst>
            </p:cNvPr>
            <p:cNvSpPr/>
            <p:nvPr/>
          </p:nvSpPr>
          <p:spPr>
            <a:xfrm>
              <a:off x="1673476" y="818813"/>
              <a:ext cx="36067" cy="13639"/>
            </a:xfrm>
            <a:custGeom>
              <a:avLst/>
              <a:gdLst/>
              <a:ahLst/>
              <a:cxnLst/>
              <a:rect l="l" t="t" r="r" b="b"/>
              <a:pathLst>
                <a:path w="952" h="360" extrusionOk="0">
                  <a:moveTo>
                    <a:pt x="198" y="0"/>
                  </a:moveTo>
                  <a:cubicBezTo>
                    <a:pt x="103" y="0"/>
                    <a:pt x="18" y="69"/>
                    <a:pt x="10" y="163"/>
                  </a:cubicBezTo>
                  <a:cubicBezTo>
                    <a:pt x="0" y="269"/>
                    <a:pt x="85" y="359"/>
                    <a:pt x="190" y="359"/>
                  </a:cubicBezTo>
                  <a:lnTo>
                    <a:pt x="753" y="359"/>
                  </a:lnTo>
                  <a:cubicBezTo>
                    <a:pt x="850" y="359"/>
                    <a:pt x="935" y="290"/>
                    <a:pt x="942" y="196"/>
                  </a:cubicBezTo>
                  <a:cubicBezTo>
                    <a:pt x="951" y="89"/>
                    <a:pt x="867" y="0"/>
                    <a:pt x="7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3071;p65">
              <a:extLst>
                <a:ext uri="{FF2B5EF4-FFF2-40B4-BE49-F238E27FC236}">
                  <a16:creationId xmlns:a16="http://schemas.microsoft.com/office/drawing/2014/main" id="{59AA5109-23F9-17C4-7C89-31DF27FFD3CD}"/>
                </a:ext>
              </a:extLst>
            </p:cNvPr>
            <p:cNvSpPr/>
            <p:nvPr/>
          </p:nvSpPr>
          <p:spPr>
            <a:xfrm>
              <a:off x="1674348" y="966489"/>
              <a:ext cx="113011" cy="13676"/>
            </a:xfrm>
            <a:custGeom>
              <a:avLst/>
              <a:gdLst/>
              <a:ahLst/>
              <a:cxnLst/>
              <a:rect l="l" t="t" r="r" b="b"/>
              <a:pathLst>
                <a:path w="2983" h="361" extrusionOk="0">
                  <a:moveTo>
                    <a:pt x="198" y="0"/>
                  </a:moveTo>
                  <a:cubicBezTo>
                    <a:pt x="102" y="0"/>
                    <a:pt x="17" y="69"/>
                    <a:pt x="10" y="164"/>
                  </a:cubicBezTo>
                  <a:cubicBezTo>
                    <a:pt x="0" y="271"/>
                    <a:pt x="84" y="361"/>
                    <a:pt x="189" y="361"/>
                  </a:cubicBezTo>
                  <a:lnTo>
                    <a:pt x="2785" y="361"/>
                  </a:lnTo>
                  <a:cubicBezTo>
                    <a:pt x="2881" y="361"/>
                    <a:pt x="2965" y="291"/>
                    <a:pt x="2974" y="197"/>
                  </a:cubicBezTo>
                  <a:cubicBezTo>
                    <a:pt x="2982" y="89"/>
                    <a:pt x="2898" y="0"/>
                    <a:pt x="27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072;p65">
              <a:extLst>
                <a:ext uri="{FF2B5EF4-FFF2-40B4-BE49-F238E27FC236}">
                  <a16:creationId xmlns:a16="http://schemas.microsoft.com/office/drawing/2014/main" id="{9B46892D-E03C-6484-82C2-D51DB7E7F8A1}"/>
                </a:ext>
              </a:extLst>
            </p:cNvPr>
            <p:cNvSpPr/>
            <p:nvPr/>
          </p:nvSpPr>
          <p:spPr>
            <a:xfrm>
              <a:off x="1673476" y="878368"/>
              <a:ext cx="36067" cy="13639"/>
            </a:xfrm>
            <a:custGeom>
              <a:avLst/>
              <a:gdLst/>
              <a:ahLst/>
              <a:cxnLst/>
              <a:rect l="l" t="t" r="r" b="b"/>
              <a:pathLst>
                <a:path w="952" h="360" extrusionOk="0">
                  <a:moveTo>
                    <a:pt x="198" y="0"/>
                  </a:moveTo>
                  <a:cubicBezTo>
                    <a:pt x="103" y="0"/>
                    <a:pt x="18" y="69"/>
                    <a:pt x="10" y="164"/>
                  </a:cubicBezTo>
                  <a:cubicBezTo>
                    <a:pt x="0" y="269"/>
                    <a:pt x="85" y="359"/>
                    <a:pt x="190" y="359"/>
                  </a:cubicBezTo>
                  <a:lnTo>
                    <a:pt x="753" y="359"/>
                  </a:lnTo>
                  <a:cubicBezTo>
                    <a:pt x="850" y="359"/>
                    <a:pt x="935" y="290"/>
                    <a:pt x="942" y="196"/>
                  </a:cubicBezTo>
                  <a:cubicBezTo>
                    <a:pt x="951" y="89"/>
                    <a:pt x="867" y="0"/>
                    <a:pt x="7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073;p65">
              <a:extLst>
                <a:ext uri="{FF2B5EF4-FFF2-40B4-BE49-F238E27FC236}">
                  <a16:creationId xmlns:a16="http://schemas.microsoft.com/office/drawing/2014/main" id="{6648519A-5490-0E50-68DD-74CEE5B4942C}"/>
                </a:ext>
              </a:extLst>
            </p:cNvPr>
            <p:cNvSpPr/>
            <p:nvPr/>
          </p:nvSpPr>
          <p:spPr>
            <a:xfrm>
              <a:off x="1673476" y="906933"/>
              <a:ext cx="36067" cy="13676"/>
            </a:xfrm>
            <a:custGeom>
              <a:avLst/>
              <a:gdLst/>
              <a:ahLst/>
              <a:cxnLst/>
              <a:rect l="l" t="t" r="r" b="b"/>
              <a:pathLst>
                <a:path w="952" h="361" extrusionOk="0">
                  <a:moveTo>
                    <a:pt x="198" y="0"/>
                  </a:moveTo>
                  <a:cubicBezTo>
                    <a:pt x="103" y="0"/>
                    <a:pt x="18" y="69"/>
                    <a:pt x="10" y="164"/>
                  </a:cubicBezTo>
                  <a:cubicBezTo>
                    <a:pt x="0" y="269"/>
                    <a:pt x="85" y="361"/>
                    <a:pt x="190" y="361"/>
                  </a:cubicBezTo>
                  <a:lnTo>
                    <a:pt x="753" y="361"/>
                  </a:lnTo>
                  <a:cubicBezTo>
                    <a:pt x="850" y="361"/>
                    <a:pt x="935" y="290"/>
                    <a:pt x="942" y="196"/>
                  </a:cubicBezTo>
                  <a:cubicBezTo>
                    <a:pt x="951" y="89"/>
                    <a:pt x="867" y="0"/>
                    <a:pt x="7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074;p65">
              <a:extLst>
                <a:ext uri="{FF2B5EF4-FFF2-40B4-BE49-F238E27FC236}">
                  <a16:creationId xmlns:a16="http://schemas.microsoft.com/office/drawing/2014/main" id="{AEA8ABC5-25D1-0B97-740D-7B30C4488898}"/>
                </a:ext>
              </a:extLst>
            </p:cNvPr>
            <p:cNvSpPr/>
            <p:nvPr/>
          </p:nvSpPr>
          <p:spPr>
            <a:xfrm>
              <a:off x="1771901" y="936673"/>
              <a:ext cx="25156" cy="13714"/>
            </a:xfrm>
            <a:custGeom>
              <a:avLst/>
              <a:gdLst/>
              <a:ahLst/>
              <a:cxnLst/>
              <a:rect l="l" t="t" r="r" b="b"/>
              <a:pathLst>
                <a:path w="664" h="362" extrusionOk="0">
                  <a:moveTo>
                    <a:pt x="189" y="1"/>
                  </a:moveTo>
                  <a:cubicBezTo>
                    <a:pt x="85" y="1"/>
                    <a:pt x="1" y="90"/>
                    <a:pt x="9" y="197"/>
                  </a:cubicBezTo>
                  <a:cubicBezTo>
                    <a:pt x="17" y="291"/>
                    <a:pt x="103" y="361"/>
                    <a:pt x="198" y="361"/>
                  </a:cubicBezTo>
                  <a:lnTo>
                    <a:pt x="467" y="361"/>
                  </a:lnTo>
                  <a:cubicBezTo>
                    <a:pt x="562" y="361"/>
                    <a:pt x="647" y="291"/>
                    <a:pt x="655" y="197"/>
                  </a:cubicBezTo>
                  <a:cubicBezTo>
                    <a:pt x="664" y="90"/>
                    <a:pt x="580" y="1"/>
                    <a:pt x="4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075;p65">
              <a:extLst>
                <a:ext uri="{FF2B5EF4-FFF2-40B4-BE49-F238E27FC236}">
                  <a16:creationId xmlns:a16="http://schemas.microsoft.com/office/drawing/2014/main" id="{7A0D80C4-5B57-6DC8-5557-61C89DE77D23}"/>
                </a:ext>
              </a:extLst>
            </p:cNvPr>
            <p:cNvSpPr/>
            <p:nvPr/>
          </p:nvSpPr>
          <p:spPr>
            <a:xfrm>
              <a:off x="1673931" y="936673"/>
              <a:ext cx="78801" cy="13714"/>
            </a:xfrm>
            <a:custGeom>
              <a:avLst/>
              <a:gdLst/>
              <a:ahLst/>
              <a:cxnLst/>
              <a:rect l="l" t="t" r="r" b="b"/>
              <a:pathLst>
                <a:path w="2080" h="362" extrusionOk="0">
                  <a:moveTo>
                    <a:pt x="199" y="1"/>
                  </a:moveTo>
                  <a:cubicBezTo>
                    <a:pt x="102" y="1"/>
                    <a:pt x="18" y="70"/>
                    <a:pt x="10" y="164"/>
                  </a:cubicBezTo>
                  <a:cubicBezTo>
                    <a:pt x="1" y="272"/>
                    <a:pt x="85" y="361"/>
                    <a:pt x="189" y="361"/>
                  </a:cubicBezTo>
                  <a:lnTo>
                    <a:pt x="1882" y="361"/>
                  </a:lnTo>
                  <a:cubicBezTo>
                    <a:pt x="1977" y="361"/>
                    <a:pt x="2063" y="291"/>
                    <a:pt x="2070" y="197"/>
                  </a:cubicBezTo>
                  <a:cubicBezTo>
                    <a:pt x="2080" y="90"/>
                    <a:pt x="1996" y="1"/>
                    <a:pt x="18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076;p65">
              <a:extLst>
                <a:ext uri="{FF2B5EF4-FFF2-40B4-BE49-F238E27FC236}">
                  <a16:creationId xmlns:a16="http://schemas.microsoft.com/office/drawing/2014/main" id="{882C6EC9-0B66-C3DB-C9AB-5488D5DF846C}"/>
                </a:ext>
              </a:extLst>
            </p:cNvPr>
            <p:cNvSpPr/>
            <p:nvPr/>
          </p:nvSpPr>
          <p:spPr>
            <a:xfrm>
              <a:off x="1728447" y="878368"/>
              <a:ext cx="36029" cy="13639"/>
            </a:xfrm>
            <a:custGeom>
              <a:avLst/>
              <a:gdLst/>
              <a:ahLst/>
              <a:cxnLst/>
              <a:rect l="l" t="t" r="r" b="b"/>
              <a:pathLst>
                <a:path w="951" h="360" extrusionOk="0">
                  <a:moveTo>
                    <a:pt x="189" y="0"/>
                  </a:moveTo>
                  <a:cubicBezTo>
                    <a:pt x="85" y="0"/>
                    <a:pt x="1" y="89"/>
                    <a:pt x="9" y="196"/>
                  </a:cubicBezTo>
                  <a:cubicBezTo>
                    <a:pt x="18" y="290"/>
                    <a:pt x="104" y="359"/>
                    <a:pt x="198" y="359"/>
                  </a:cubicBezTo>
                  <a:lnTo>
                    <a:pt x="753" y="359"/>
                  </a:lnTo>
                  <a:cubicBezTo>
                    <a:pt x="849" y="359"/>
                    <a:pt x="934" y="290"/>
                    <a:pt x="941" y="196"/>
                  </a:cubicBezTo>
                  <a:cubicBezTo>
                    <a:pt x="951" y="89"/>
                    <a:pt x="867" y="0"/>
                    <a:pt x="7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077;p65">
              <a:extLst>
                <a:ext uri="{FF2B5EF4-FFF2-40B4-BE49-F238E27FC236}">
                  <a16:creationId xmlns:a16="http://schemas.microsoft.com/office/drawing/2014/main" id="{54518C6B-E128-C3B2-992E-1FEAFF0684E0}"/>
                </a:ext>
              </a:extLst>
            </p:cNvPr>
            <p:cNvSpPr/>
            <p:nvPr/>
          </p:nvSpPr>
          <p:spPr>
            <a:xfrm>
              <a:off x="1778152" y="878330"/>
              <a:ext cx="75429" cy="13639"/>
            </a:xfrm>
            <a:custGeom>
              <a:avLst/>
              <a:gdLst/>
              <a:ahLst/>
              <a:cxnLst/>
              <a:rect l="l" t="t" r="r" b="b"/>
              <a:pathLst>
                <a:path w="1991" h="360" extrusionOk="0">
                  <a:moveTo>
                    <a:pt x="198" y="0"/>
                  </a:moveTo>
                  <a:cubicBezTo>
                    <a:pt x="102" y="0"/>
                    <a:pt x="17" y="69"/>
                    <a:pt x="10" y="163"/>
                  </a:cubicBezTo>
                  <a:cubicBezTo>
                    <a:pt x="0" y="270"/>
                    <a:pt x="84" y="359"/>
                    <a:pt x="189" y="359"/>
                  </a:cubicBezTo>
                  <a:lnTo>
                    <a:pt x="1809" y="359"/>
                  </a:lnTo>
                  <a:cubicBezTo>
                    <a:pt x="1810" y="359"/>
                    <a:pt x="1810" y="359"/>
                    <a:pt x="1811" y="359"/>
                  </a:cubicBezTo>
                  <a:cubicBezTo>
                    <a:pt x="1911" y="359"/>
                    <a:pt x="1990" y="279"/>
                    <a:pt x="1990" y="180"/>
                  </a:cubicBezTo>
                  <a:cubicBezTo>
                    <a:pt x="1990" y="81"/>
                    <a:pt x="1909" y="0"/>
                    <a:pt x="18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078;p65">
              <a:extLst>
                <a:ext uri="{FF2B5EF4-FFF2-40B4-BE49-F238E27FC236}">
                  <a16:creationId xmlns:a16="http://schemas.microsoft.com/office/drawing/2014/main" id="{0F6BB52D-9A15-18DA-5C3D-9C2506F18CAB}"/>
                </a:ext>
              </a:extLst>
            </p:cNvPr>
            <p:cNvSpPr/>
            <p:nvPr/>
          </p:nvSpPr>
          <p:spPr>
            <a:xfrm>
              <a:off x="1729773" y="818699"/>
              <a:ext cx="164383" cy="13714"/>
            </a:xfrm>
            <a:custGeom>
              <a:avLst/>
              <a:gdLst/>
              <a:ahLst/>
              <a:cxnLst/>
              <a:rect l="l" t="t" r="r" b="b"/>
              <a:pathLst>
                <a:path w="4339" h="362" extrusionOk="0">
                  <a:moveTo>
                    <a:pt x="198" y="1"/>
                  </a:moveTo>
                  <a:cubicBezTo>
                    <a:pt x="103" y="1"/>
                    <a:pt x="18" y="71"/>
                    <a:pt x="10" y="165"/>
                  </a:cubicBezTo>
                  <a:cubicBezTo>
                    <a:pt x="0" y="272"/>
                    <a:pt x="84" y="361"/>
                    <a:pt x="189" y="361"/>
                  </a:cubicBezTo>
                  <a:lnTo>
                    <a:pt x="4137" y="361"/>
                  </a:lnTo>
                  <a:cubicBezTo>
                    <a:pt x="4234" y="361"/>
                    <a:pt x="4319" y="292"/>
                    <a:pt x="4326" y="198"/>
                  </a:cubicBezTo>
                  <a:cubicBezTo>
                    <a:pt x="4339" y="92"/>
                    <a:pt x="4255" y="1"/>
                    <a:pt x="4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079;p65">
              <a:extLst>
                <a:ext uri="{FF2B5EF4-FFF2-40B4-BE49-F238E27FC236}">
                  <a16:creationId xmlns:a16="http://schemas.microsoft.com/office/drawing/2014/main" id="{34E738C9-BD68-B918-68E5-E2BCDCB20CC1}"/>
                </a:ext>
              </a:extLst>
            </p:cNvPr>
            <p:cNvSpPr/>
            <p:nvPr/>
          </p:nvSpPr>
          <p:spPr>
            <a:xfrm>
              <a:off x="1673097" y="848553"/>
              <a:ext cx="182000" cy="13639"/>
            </a:xfrm>
            <a:custGeom>
              <a:avLst/>
              <a:gdLst/>
              <a:ahLst/>
              <a:cxnLst/>
              <a:rect l="l" t="t" r="r" b="b"/>
              <a:pathLst>
                <a:path w="4804" h="360" extrusionOk="0">
                  <a:moveTo>
                    <a:pt x="199" y="1"/>
                  </a:moveTo>
                  <a:cubicBezTo>
                    <a:pt x="103" y="1"/>
                    <a:pt x="19" y="70"/>
                    <a:pt x="9" y="164"/>
                  </a:cubicBezTo>
                  <a:cubicBezTo>
                    <a:pt x="1" y="271"/>
                    <a:pt x="87" y="360"/>
                    <a:pt x="193" y="360"/>
                  </a:cubicBezTo>
                  <a:lnTo>
                    <a:pt x="4595" y="360"/>
                  </a:lnTo>
                  <a:cubicBezTo>
                    <a:pt x="4681" y="360"/>
                    <a:pt x="4763" y="302"/>
                    <a:pt x="4780" y="216"/>
                  </a:cubicBezTo>
                  <a:cubicBezTo>
                    <a:pt x="4804" y="101"/>
                    <a:pt x="4713" y="1"/>
                    <a:pt x="46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080;p65">
              <a:extLst>
                <a:ext uri="{FF2B5EF4-FFF2-40B4-BE49-F238E27FC236}">
                  <a16:creationId xmlns:a16="http://schemas.microsoft.com/office/drawing/2014/main" id="{2DB45B7B-CEFB-2EC4-D812-E064CB2B3942}"/>
                </a:ext>
              </a:extLst>
            </p:cNvPr>
            <p:cNvSpPr/>
            <p:nvPr/>
          </p:nvSpPr>
          <p:spPr>
            <a:xfrm>
              <a:off x="1558836" y="713303"/>
              <a:ext cx="475457" cy="476631"/>
            </a:xfrm>
            <a:custGeom>
              <a:avLst/>
              <a:gdLst/>
              <a:ahLst/>
              <a:cxnLst/>
              <a:rect l="l" t="t" r="r" b="b"/>
              <a:pathLst>
                <a:path w="12550" h="12581" extrusionOk="0">
                  <a:moveTo>
                    <a:pt x="10487" y="358"/>
                  </a:moveTo>
                  <a:cubicBezTo>
                    <a:pt x="10595" y="358"/>
                    <a:pt x="10684" y="446"/>
                    <a:pt x="10684" y="556"/>
                  </a:cubicBezTo>
                  <a:lnTo>
                    <a:pt x="10684" y="1374"/>
                  </a:lnTo>
                  <a:lnTo>
                    <a:pt x="363" y="1374"/>
                  </a:lnTo>
                  <a:lnTo>
                    <a:pt x="363" y="556"/>
                  </a:lnTo>
                  <a:cubicBezTo>
                    <a:pt x="363" y="447"/>
                    <a:pt x="451" y="358"/>
                    <a:pt x="561" y="358"/>
                  </a:cubicBezTo>
                  <a:close/>
                  <a:moveTo>
                    <a:pt x="11338" y="6826"/>
                  </a:moveTo>
                  <a:lnTo>
                    <a:pt x="11956" y="7535"/>
                  </a:lnTo>
                  <a:lnTo>
                    <a:pt x="11338" y="7535"/>
                  </a:lnTo>
                  <a:lnTo>
                    <a:pt x="11338" y="6826"/>
                  </a:lnTo>
                  <a:close/>
                  <a:moveTo>
                    <a:pt x="192" y="0"/>
                  </a:moveTo>
                  <a:cubicBezTo>
                    <a:pt x="86" y="0"/>
                    <a:pt x="2" y="86"/>
                    <a:pt x="2" y="191"/>
                  </a:cubicBezTo>
                  <a:lnTo>
                    <a:pt x="2" y="7202"/>
                  </a:lnTo>
                  <a:cubicBezTo>
                    <a:pt x="2" y="7220"/>
                    <a:pt x="9" y="7237"/>
                    <a:pt x="22" y="7249"/>
                  </a:cubicBezTo>
                  <a:cubicBezTo>
                    <a:pt x="75" y="7301"/>
                    <a:pt x="131" y="7323"/>
                    <a:pt x="183" y="7323"/>
                  </a:cubicBezTo>
                  <a:cubicBezTo>
                    <a:pt x="282" y="7323"/>
                    <a:pt x="363" y="7241"/>
                    <a:pt x="363" y="7139"/>
                  </a:cubicBezTo>
                  <a:lnTo>
                    <a:pt x="363" y="1736"/>
                  </a:lnTo>
                  <a:lnTo>
                    <a:pt x="10683" y="1736"/>
                  </a:lnTo>
                  <a:lnTo>
                    <a:pt x="10683" y="6160"/>
                  </a:lnTo>
                  <a:lnTo>
                    <a:pt x="9249" y="6160"/>
                  </a:lnTo>
                  <a:cubicBezTo>
                    <a:pt x="9152" y="6160"/>
                    <a:pt x="9067" y="6229"/>
                    <a:pt x="9060" y="6323"/>
                  </a:cubicBezTo>
                  <a:cubicBezTo>
                    <a:pt x="9051" y="6431"/>
                    <a:pt x="9134" y="6520"/>
                    <a:pt x="9239" y="6520"/>
                  </a:cubicBezTo>
                  <a:lnTo>
                    <a:pt x="10978" y="6520"/>
                  </a:lnTo>
                  <a:lnTo>
                    <a:pt x="10978" y="7713"/>
                  </a:lnTo>
                  <a:cubicBezTo>
                    <a:pt x="10978" y="7814"/>
                    <a:pt x="11060" y="7897"/>
                    <a:pt x="11162" y="7897"/>
                  </a:cubicBezTo>
                  <a:lnTo>
                    <a:pt x="12190" y="7897"/>
                  </a:lnTo>
                  <a:lnTo>
                    <a:pt x="12190" y="12223"/>
                  </a:lnTo>
                  <a:lnTo>
                    <a:pt x="7537" y="12223"/>
                  </a:lnTo>
                  <a:lnTo>
                    <a:pt x="7537" y="6519"/>
                  </a:lnTo>
                  <a:lnTo>
                    <a:pt x="8330" y="6519"/>
                  </a:lnTo>
                  <a:cubicBezTo>
                    <a:pt x="8426" y="6519"/>
                    <a:pt x="8511" y="6449"/>
                    <a:pt x="8519" y="6354"/>
                  </a:cubicBezTo>
                  <a:cubicBezTo>
                    <a:pt x="8528" y="6248"/>
                    <a:pt x="8444" y="6159"/>
                    <a:pt x="8339" y="6159"/>
                  </a:cubicBezTo>
                  <a:lnTo>
                    <a:pt x="7328" y="6159"/>
                  </a:lnTo>
                  <a:cubicBezTo>
                    <a:pt x="7225" y="6159"/>
                    <a:pt x="7143" y="6241"/>
                    <a:pt x="7143" y="6343"/>
                  </a:cubicBezTo>
                  <a:lnTo>
                    <a:pt x="7143" y="9436"/>
                  </a:lnTo>
                  <a:lnTo>
                    <a:pt x="427" y="9436"/>
                  </a:lnTo>
                  <a:cubicBezTo>
                    <a:pt x="390" y="9436"/>
                    <a:pt x="360" y="9405"/>
                    <a:pt x="360" y="9369"/>
                  </a:cubicBezTo>
                  <a:lnTo>
                    <a:pt x="360" y="7960"/>
                  </a:lnTo>
                  <a:cubicBezTo>
                    <a:pt x="360" y="7941"/>
                    <a:pt x="352" y="7924"/>
                    <a:pt x="339" y="7911"/>
                  </a:cubicBezTo>
                  <a:cubicBezTo>
                    <a:pt x="286" y="7861"/>
                    <a:pt x="231" y="7840"/>
                    <a:pt x="180" y="7840"/>
                  </a:cubicBezTo>
                  <a:cubicBezTo>
                    <a:pt x="81" y="7840"/>
                    <a:pt x="0" y="7920"/>
                    <a:pt x="0" y="8020"/>
                  </a:cubicBezTo>
                  <a:lnTo>
                    <a:pt x="0" y="9604"/>
                  </a:lnTo>
                  <a:cubicBezTo>
                    <a:pt x="0" y="9709"/>
                    <a:pt x="85" y="9795"/>
                    <a:pt x="191" y="9795"/>
                  </a:cubicBezTo>
                  <a:lnTo>
                    <a:pt x="7143" y="9795"/>
                  </a:lnTo>
                  <a:lnTo>
                    <a:pt x="7143" y="12397"/>
                  </a:lnTo>
                  <a:cubicBezTo>
                    <a:pt x="7143" y="12499"/>
                    <a:pt x="7225" y="12581"/>
                    <a:pt x="7328" y="12581"/>
                  </a:cubicBezTo>
                  <a:lnTo>
                    <a:pt x="12365" y="12581"/>
                  </a:lnTo>
                  <a:cubicBezTo>
                    <a:pt x="12467" y="12581"/>
                    <a:pt x="12550" y="12499"/>
                    <a:pt x="12550" y="12397"/>
                  </a:cubicBezTo>
                  <a:lnTo>
                    <a:pt x="12550" y="7724"/>
                  </a:lnTo>
                  <a:cubicBezTo>
                    <a:pt x="12550" y="7679"/>
                    <a:pt x="12534" y="7636"/>
                    <a:pt x="12506" y="7604"/>
                  </a:cubicBezTo>
                  <a:lnTo>
                    <a:pt x="11307" y="6222"/>
                  </a:lnTo>
                  <a:cubicBezTo>
                    <a:pt x="11272" y="6182"/>
                    <a:pt x="11221" y="6160"/>
                    <a:pt x="11168" y="6160"/>
                  </a:cubicBezTo>
                  <a:lnTo>
                    <a:pt x="11043" y="6160"/>
                  </a:lnTo>
                  <a:lnTo>
                    <a:pt x="11043" y="566"/>
                  </a:lnTo>
                  <a:cubicBezTo>
                    <a:pt x="11043" y="254"/>
                    <a:pt x="10790" y="0"/>
                    <a:pt x="1048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081;p65">
              <a:extLst>
                <a:ext uri="{FF2B5EF4-FFF2-40B4-BE49-F238E27FC236}">
                  <a16:creationId xmlns:a16="http://schemas.microsoft.com/office/drawing/2014/main" id="{E0313EA9-7DCC-A007-522D-DF32626BB7A3}"/>
                </a:ext>
              </a:extLst>
            </p:cNvPr>
            <p:cNvSpPr/>
            <p:nvPr/>
          </p:nvSpPr>
          <p:spPr>
            <a:xfrm>
              <a:off x="1906431" y="1036614"/>
              <a:ext cx="48341" cy="63760"/>
            </a:xfrm>
            <a:custGeom>
              <a:avLst/>
              <a:gdLst/>
              <a:ahLst/>
              <a:cxnLst/>
              <a:rect l="l" t="t" r="r" b="b"/>
              <a:pathLst>
                <a:path w="1276" h="1683" extrusionOk="0">
                  <a:moveTo>
                    <a:pt x="1096" y="0"/>
                  </a:moveTo>
                  <a:cubicBezTo>
                    <a:pt x="997" y="0"/>
                    <a:pt x="917" y="81"/>
                    <a:pt x="917" y="180"/>
                  </a:cubicBezTo>
                  <a:lnTo>
                    <a:pt x="917" y="638"/>
                  </a:lnTo>
                  <a:lnTo>
                    <a:pt x="359" y="638"/>
                  </a:lnTo>
                  <a:lnTo>
                    <a:pt x="359" y="180"/>
                  </a:lnTo>
                  <a:cubicBezTo>
                    <a:pt x="362" y="81"/>
                    <a:pt x="280" y="1"/>
                    <a:pt x="180" y="1"/>
                  </a:cubicBezTo>
                  <a:cubicBezTo>
                    <a:pt x="81" y="1"/>
                    <a:pt x="0" y="82"/>
                    <a:pt x="0" y="181"/>
                  </a:cubicBezTo>
                  <a:lnTo>
                    <a:pt x="0" y="1494"/>
                  </a:lnTo>
                  <a:cubicBezTo>
                    <a:pt x="0" y="1589"/>
                    <a:pt x="69" y="1674"/>
                    <a:pt x="164" y="1682"/>
                  </a:cubicBezTo>
                  <a:cubicBezTo>
                    <a:pt x="169" y="1682"/>
                    <a:pt x="173" y="1683"/>
                    <a:pt x="178" y="1683"/>
                  </a:cubicBezTo>
                  <a:cubicBezTo>
                    <a:pt x="279" y="1683"/>
                    <a:pt x="359" y="1602"/>
                    <a:pt x="359" y="1502"/>
                  </a:cubicBezTo>
                  <a:lnTo>
                    <a:pt x="359" y="998"/>
                  </a:lnTo>
                  <a:lnTo>
                    <a:pt x="917" y="998"/>
                  </a:lnTo>
                  <a:lnTo>
                    <a:pt x="917" y="1494"/>
                  </a:lnTo>
                  <a:cubicBezTo>
                    <a:pt x="917" y="1589"/>
                    <a:pt x="986" y="1674"/>
                    <a:pt x="1080" y="1682"/>
                  </a:cubicBezTo>
                  <a:cubicBezTo>
                    <a:pt x="1085" y="1682"/>
                    <a:pt x="1090" y="1683"/>
                    <a:pt x="1095" y="1683"/>
                  </a:cubicBezTo>
                  <a:cubicBezTo>
                    <a:pt x="1195" y="1683"/>
                    <a:pt x="1276" y="1602"/>
                    <a:pt x="1276" y="1502"/>
                  </a:cubicBezTo>
                  <a:lnTo>
                    <a:pt x="1276" y="189"/>
                  </a:lnTo>
                  <a:cubicBezTo>
                    <a:pt x="1276" y="93"/>
                    <a:pt x="1207" y="8"/>
                    <a:pt x="1113" y="1"/>
                  </a:cubicBezTo>
                  <a:cubicBezTo>
                    <a:pt x="1107" y="1"/>
                    <a:pt x="1102" y="0"/>
                    <a:pt x="10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3082;p65">
              <a:extLst>
                <a:ext uri="{FF2B5EF4-FFF2-40B4-BE49-F238E27FC236}">
                  <a16:creationId xmlns:a16="http://schemas.microsoft.com/office/drawing/2014/main" id="{A7754BF8-4582-0F5F-B784-380A267874FA}"/>
                </a:ext>
              </a:extLst>
            </p:cNvPr>
            <p:cNvSpPr/>
            <p:nvPr/>
          </p:nvSpPr>
          <p:spPr>
            <a:xfrm>
              <a:off x="1857976" y="1035970"/>
              <a:ext cx="42128" cy="65200"/>
            </a:xfrm>
            <a:custGeom>
              <a:avLst/>
              <a:gdLst/>
              <a:ahLst/>
              <a:cxnLst/>
              <a:rect l="l" t="t" r="r" b="b"/>
              <a:pathLst>
                <a:path w="1112" h="1721" extrusionOk="0">
                  <a:moveTo>
                    <a:pt x="550" y="362"/>
                  </a:moveTo>
                  <a:cubicBezTo>
                    <a:pt x="659" y="362"/>
                    <a:pt x="752" y="451"/>
                    <a:pt x="752" y="558"/>
                  </a:cubicBezTo>
                  <a:cubicBezTo>
                    <a:pt x="752" y="665"/>
                    <a:pt x="659" y="756"/>
                    <a:pt x="548" y="756"/>
                  </a:cubicBezTo>
                  <a:cubicBezTo>
                    <a:pt x="504" y="756"/>
                    <a:pt x="429" y="756"/>
                    <a:pt x="359" y="757"/>
                  </a:cubicBezTo>
                  <a:cubicBezTo>
                    <a:pt x="359" y="684"/>
                    <a:pt x="358" y="439"/>
                    <a:pt x="358" y="362"/>
                  </a:cubicBezTo>
                  <a:lnTo>
                    <a:pt x="548" y="362"/>
                  </a:lnTo>
                  <a:cubicBezTo>
                    <a:pt x="549" y="362"/>
                    <a:pt x="549" y="362"/>
                    <a:pt x="550" y="362"/>
                  </a:cubicBezTo>
                  <a:close/>
                  <a:moveTo>
                    <a:pt x="182" y="0"/>
                  </a:moveTo>
                  <a:cubicBezTo>
                    <a:pt x="87" y="0"/>
                    <a:pt x="0" y="88"/>
                    <a:pt x="0" y="186"/>
                  </a:cubicBezTo>
                  <a:lnTo>
                    <a:pt x="0" y="1531"/>
                  </a:lnTo>
                  <a:cubicBezTo>
                    <a:pt x="0" y="1618"/>
                    <a:pt x="59" y="1699"/>
                    <a:pt x="145" y="1717"/>
                  </a:cubicBezTo>
                  <a:cubicBezTo>
                    <a:pt x="158" y="1719"/>
                    <a:pt x="170" y="1721"/>
                    <a:pt x="182" y="1721"/>
                  </a:cubicBezTo>
                  <a:cubicBezTo>
                    <a:pt x="281" y="1721"/>
                    <a:pt x="363" y="1637"/>
                    <a:pt x="363" y="1537"/>
                  </a:cubicBezTo>
                  <a:lnTo>
                    <a:pt x="363" y="1133"/>
                  </a:lnTo>
                  <a:cubicBezTo>
                    <a:pt x="432" y="1133"/>
                    <a:pt x="506" y="1131"/>
                    <a:pt x="551" y="1131"/>
                  </a:cubicBezTo>
                  <a:cubicBezTo>
                    <a:pt x="860" y="1131"/>
                    <a:pt x="1112" y="878"/>
                    <a:pt x="1112" y="566"/>
                  </a:cubicBezTo>
                  <a:cubicBezTo>
                    <a:pt x="1112" y="255"/>
                    <a:pt x="860" y="0"/>
                    <a:pt x="5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083;p65">
              <a:extLst>
                <a:ext uri="{FF2B5EF4-FFF2-40B4-BE49-F238E27FC236}">
                  <a16:creationId xmlns:a16="http://schemas.microsoft.com/office/drawing/2014/main" id="{4E36E859-12B8-C369-7175-2FA362005DE0}"/>
                </a:ext>
              </a:extLst>
            </p:cNvPr>
            <p:cNvSpPr/>
            <p:nvPr/>
          </p:nvSpPr>
          <p:spPr>
            <a:xfrm>
              <a:off x="1964433" y="1035932"/>
              <a:ext cx="42962" cy="65200"/>
            </a:xfrm>
            <a:custGeom>
              <a:avLst/>
              <a:gdLst/>
              <a:ahLst/>
              <a:cxnLst/>
              <a:rect l="l" t="t" r="r" b="b"/>
              <a:pathLst>
                <a:path w="1134" h="1721" extrusionOk="0">
                  <a:moveTo>
                    <a:pt x="566" y="362"/>
                  </a:moveTo>
                  <a:cubicBezTo>
                    <a:pt x="677" y="362"/>
                    <a:pt x="770" y="452"/>
                    <a:pt x="770" y="558"/>
                  </a:cubicBezTo>
                  <a:cubicBezTo>
                    <a:pt x="770" y="665"/>
                    <a:pt x="676" y="755"/>
                    <a:pt x="566" y="755"/>
                  </a:cubicBezTo>
                  <a:cubicBezTo>
                    <a:pt x="522" y="755"/>
                    <a:pt x="447" y="755"/>
                    <a:pt x="376" y="757"/>
                  </a:cubicBezTo>
                  <a:cubicBezTo>
                    <a:pt x="376" y="684"/>
                    <a:pt x="375" y="439"/>
                    <a:pt x="375" y="362"/>
                  </a:cubicBezTo>
                  <a:close/>
                  <a:moveTo>
                    <a:pt x="187" y="0"/>
                  </a:moveTo>
                  <a:cubicBezTo>
                    <a:pt x="79" y="0"/>
                    <a:pt x="4" y="87"/>
                    <a:pt x="2" y="190"/>
                  </a:cubicBezTo>
                  <a:cubicBezTo>
                    <a:pt x="0" y="235"/>
                    <a:pt x="2" y="1503"/>
                    <a:pt x="2" y="1535"/>
                  </a:cubicBezTo>
                  <a:cubicBezTo>
                    <a:pt x="2" y="1638"/>
                    <a:pt x="84" y="1721"/>
                    <a:pt x="185" y="1721"/>
                  </a:cubicBezTo>
                  <a:cubicBezTo>
                    <a:pt x="287" y="1721"/>
                    <a:pt x="370" y="1638"/>
                    <a:pt x="370" y="1536"/>
                  </a:cubicBezTo>
                  <a:lnTo>
                    <a:pt x="370" y="1132"/>
                  </a:lnTo>
                  <a:cubicBezTo>
                    <a:pt x="441" y="1132"/>
                    <a:pt x="517" y="1131"/>
                    <a:pt x="562" y="1131"/>
                  </a:cubicBezTo>
                  <a:cubicBezTo>
                    <a:pt x="878" y="1131"/>
                    <a:pt x="1134" y="878"/>
                    <a:pt x="1134" y="566"/>
                  </a:cubicBezTo>
                  <a:cubicBezTo>
                    <a:pt x="1134" y="254"/>
                    <a:pt x="878" y="0"/>
                    <a:pt x="5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Google Shape;2504;p65">
            <a:extLst>
              <a:ext uri="{FF2B5EF4-FFF2-40B4-BE49-F238E27FC236}">
                <a16:creationId xmlns:a16="http://schemas.microsoft.com/office/drawing/2014/main" id="{1012CB0F-9C7A-2921-B7FC-95ED9B7FAFEA}"/>
              </a:ext>
            </a:extLst>
          </p:cNvPr>
          <p:cNvSpPr/>
          <p:nvPr/>
        </p:nvSpPr>
        <p:spPr>
          <a:xfrm>
            <a:off x="5095661" y="1436887"/>
            <a:ext cx="448452" cy="449595"/>
          </a:xfrm>
          <a:custGeom>
            <a:avLst/>
            <a:gdLst/>
            <a:ahLst/>
            <a:cxnLst/>
            <a:rect l="l" t="t" r="r" b="b"/>
            <a:pathLst>
              <a:path w="12552" h="12584" extrusionOk="0">
                <a:moveTo>
                  <a:pt x="6958" y="362"/>
                </a:moveTo>
                <a:cubicBezTo>
                  <a:pt x="7113" y="362"/>
                  <a:pt x="7276" y="485"/>
                  <a:pt x="7305" y="639"/>
                </a:cubicBezTo>
                <a:cubicBezTo>
                  <a:pt x="7346" y="854"/>
                  <a:pt x="7207" y="1066"/>
                  <a:pt x="6986" y="1082"/>
                </a:cubicBezTo>
                <a:cubicBezTo>
                  <a:pt x="6976" y="1083"/>
                  <a:pt x="6969" y="1083"/>
                  <a:pt x="6959" y="1083"/>
                </a:cubicBezTo>
                <a:lnTo>
                  <a:pt x="5486" y="1083"/>
                </a:lnTo>
                <a:cubicBezTo>
                  <a:pt x="5477" y="1083"/>
                  <a:pt x="5470" y="1083"/>
                  <a:pt x="5463" y="1082"/>
                </a:cubicBezTo>
                <a:cubicBezTo>
                  <a:pt x="5268" y="1068"/>
                  <a:pt x="5135" y="903"/>
                  <a:pt x="5135" y="714"/>
                </a:cubicBezTo>
                <a:cubicBezTo>
                  <a:pt x="5135" y="521"/>
                  <a:pt x="5293" y="362"/>
                  <a:pt x="5487" y="362"/>
                </a:cubicBezTo>
                <a:close/>
                <a:moveTo>
                  <a:pt x="7666" y="2852"/>
                </a:moveTo>
                <a:lnTo>
                  <a:pt x="7666" y="3540"/>
                </a:lnTo>
                <a:lnTo>
                  <a:pt x="4784" y="3540"/>
                </a:lnTo>
                <a:lnTo>
                  <a:pt x="4784" y="2852"/>
                </a:lnTo>
                <a:close/>
                <a:moveTo>
                  <a:pt x="3242" y="7012"/>
                </a:moveTo>
                <a:lnTo>
                  <a:pt x="3242" y="7701"/>
                </a:lnTo>
                <a:lnTo>
                  <a:pt x="360" y="7701"/>
                </a:lnTo>
                <a:lnTo>
                  <a:pt x="360" y="7012"/>
                </a:lnTo>
                <a:close/>
                <a:moveTo>
                  <a:pt x="12189" y="7012"/>
                </a:moveTo>
                <a:lnTo>
                  <a:pt x="12189" y="7701"/>
                </a:lnTo>
                <a:lnTo>
                  <a:pt x="9306" y="7701"/>
                </a:lnTo>
                <a:lnTo>
                  <a:pt x="9306" y="7012"/>
                </a:lnTo>
                <a:close/>
                <a:moveTo>
                  <a:pt x="3242" y="9273"/>
                </a:moveTo>
                <a:lnTo>
                  <a:pt x="3242" y="9963"/>
                </a:lnTo>
                <a:lnTo>
                  <a:pt x="360" y="9963"/>
                </a:lnTo>
                <a:lnTo>
                  <a:pt x="360" y="9273"/>
                </a:lnTo>
                <a:close/>
                <a:moveTo>
                  <a:pt x="2553" y="11502"/>
                </a:moveTo>
                <a:cubicBezTo>
                  <a:pt x="2651" y="11502"/>
                  <a:pt x="2747" y="11544"/>
                  <a:pt x="2813" y="11616"/>
                </a:cubicBezTo>
                <a:cubicBezTo>
                  <a:pt x="2960" y="11778"/>
                  <a:pt x="2923" y="12049"/>
                  <a:pt x="2742" y="12166"/>
                </a:cubicBezTo>
                <a:cubicBezTo>
                  <a:pt x="2685" y="12203"/>
                  <a:pt x="2619" y="12222"/>
                  <a:pt x="2554" y="12222"/>
                </a:cubicBezTo>
                <a:lnTo>
                  <a:pt x="1080" y="12222"/>
                </a:lnTo>
                <a:cubicBezTo>
                  <a:pt x="852" y="12222"/>
                  <a:pt x="696" y="12009"/>
                  <a:pt x="734" y="11787"/>
                </a:cubicBezTo>
                <a:cubicBezTo>
                  <a:pt x="762" y="11621"/>
                  <a:pt x="912" y="11502"/>
                  <a:pt x="1082" y="11502"/>
                </a:cubicBezTo>
                <a:close/>
                <a:moveTo>
                  <a:pt x="5505" y="0"/>
                </a:moveTo>
                <a:cubicBezTo>
                  <a:pt x="5331" y="0"/>
                  <a:pt x="5159" y="68"/>
                  <a:pt x="5031" y="191"/>
                </a:cubicBezTo>
                <a:cubicBezTo>
                  <a:pt x="4902" y="312"/>
                  <a:pt x="4823" y="480"/>
                  <a:pt x="4809" y="658"/>
                </a:cubicBezTo>
                <a:cubicBezTo>
                  <a:pt x="4796" y="843"/>
                  <a:pt x="4846" y="1029"/>
                  <a:pt x="4961" y="1175"/>
                </a:cubicBezTo>
                <a:cubicBezTo>
                  <a:pt x="5070" y="1314"/>
                  <a:pt x="5230" y="1408"/>
                  <a:pt x="5402" y="1434"/>
                </a:cubicBezTo>
                <a:cubicBezTo>
                  <a:pt x="5436" y="1439"/>
                  <a:pt x="5470" y="1442"/>
                  <a:pt x="5505" y="1442"/>
                </a:cubicBezTo>
                <a:lnTo>
                  <a:pt x="6030" y="1442"/>
                </a:lnTo>
                <a:lnTo>
                  <a:pt x="6030" y="2491"/>
                </a:lnTo>
                <a:lnTo>
                  <a:pt x="4577" y="2491"/>
                </a:lnTo>
                <a:cubicBezTo>
                  <a:pt x="4475" y="2491"/>
                  <a:pt x="4392" y="2574"/>
                  <a:pt x="4392" y="2675"/>
                </a:cubicBezTo>
                <a:lnTo>
                  <a:pt x="4392" y="3748"/>
                </a:lnTo>
                <a:cubicBezTo>
                  <a:pt x="4392" y="3849"/>
                  <a:pt x="4474" y="3932"/>
                  <a:pt x="4577" y="3932"/>
                </a:cubicBezTo>
                <a:lnTo>
                  <a:pt x="6030" y="3932"/>
                </a:lnTo>
                <a:lnTo>
                  <a:pt x="6030" y="4753"/>
                </a:lnTo>
                <a:lnTo>
                  <a:pt x="3368" y="5570"/>
                </a:lnTo>
                <a:lnTo>
                  <a:pt x="1823" y="5570"/>
                </a:lnTo>
                <a:cubicBezTo>
                  <a:pt x="1722" y="5570"/>
                  <a:pt x="1639" y="5653"/>
                  <a:pt x="1639" y="5754"/>
                </a:cubicBezTo>
                <a:lnTo>
                  <a:pt x="1639" y="6651"/>
                </a:lnTo>
                <a:lnTo>
                  <a:pt x="186" y="6651"/>
                </a:lnTo>
                <a:cubicBezTo>
                  <a:pt x="84" y="6651"/>
                  <a:pt x="1" y="6734"/>
                  <a:pt x="1" y="6836"/>
                </a:cubicBezTo>
                <a:lnTo>
                  <a:pt x="1" y="7908"/>
                </a:lnTo>
                <a:cubicBezTo>
                  <a:pt x="1" y="8010"/>
                  <a:pt x="84" y="8093"/>
                  <a:pt x="186" y="8093"/>
                </a:cubicBezTo>
                <a:lnTo>
                  <a:pt x="1639" y="8093"/>
                </a:lnTo>
                <a:lnTo>
                  <a:pt x="1639" y="8880"/>
                </a:lnTo>
                <a:lnTo>
                  <a:pt x="186" y="8880"/>
                </a:lnTo>
                <a:cubicBezTo>
                  <a:pt x="84" y="8880"/>
                  <a:pt x="1" y="8962"/>
                  <a:pt x="1" y="9064"/>
                </a:cubicBezTo>
                <a:lnTo>
                  <a:pt x="1" y="10136"/>
                </a:lnTo>
                <a:cubicBezTo>
                  <a:pt x="1" y="10238"/>
                  <a:pt x="84" y="10321"/>
                  <a:pt x="186" y="10321"/>
                </a:cubicBezTo>
                <a:lnTo>
                  <a:pt x="1639" y="10321"/>
                </a:lnTo>
                <a:lnTo>
                  <a:pt x="1639" y="11141"/>
                </a:lnTo>
                <a:lnTo>
                  <a:pt x="1041" y="11141"/>
                </a:lnTo>
                <a:cubicBezTo>
                  <a:pt x="834" y="11141"/>
                  <a:pt x="588" y="11291"/>
                  <a:pt x="503" y="11478"/>
                </a:cubicBezTo>
                <a:cubicBezTo>
                  <a:pt x="351" y="11802"/>
                  <a:pt x="403" y="12170"/>
                  <a:pt x="644" y="12396"/>
                </a:cubicBezTo>
                <a:cubicBezTo>
                  <a:pt x="772" y="12515"/>
                  <a:pt x="941" y="12583"/>
                  <a:pt x="1114" y="12583"/>
                </a:cubicBezTo>
                <a:lnTo>
                  <a:pt x="2537" y="12583"/>
                </a:lnTo>
                <a:cubicBezTo>
                  <a:pt x="2605" y="12583"/>
                  <a:pt x="2673" y="12574"/>
                  <a:pt x="2739" y="12551"/>
                </a:cubicBezTo>
                <a:cubicBezTo>
                  <a:pt x="3202" y="12385"/>
                  <a:pt x="3340" y="11865"/>
                  <a:pt x="3121" y="11451"/>
                </a:cubicBezTo>
                <a:cubicBezTo>
                  <a:pt x="3031" y="11279"/>
                  <a:pt x="2792" y="11142"/>
                  <a:pt x="2598" y="11142"/>
                </a:cubicBezTo>
                <a:lnTo>
                  <a:pt x="2000" y="11142"/>
                </a:lnTo>
                <a:lnTo>
                  <a:pt x="2000" y="10322"/>
                </a:lnTo>
                <a:lnTo>
                  <a:pt x="3453" y="10322"/>
                </a:lnTo>
                <a:cubicBezTo>
                  <a:pt x="3556" y="10322"/>
                  <a:pt x="3638" y="10240"/>
                  <a:pt x="3638" y="10138"/>
                </a:cubicBezTo>
                <a:lnTo>
                  <a:pt x="3638" y="9065"/>
                </a:lnTo>
                <a:cubicBezTo>
                  <a:pt x="3638" y="8963"/>
                  <a:pt x="3556" y="8881"/>
                  <a:pt x="3453" y="8881"/>
                </a:cubicBezTo>
                <a:lnTo>
                  <a:pt x="2000" y="8881"/>
                </a:lnTo>
                <a:lnTo>
                  <a:pt x="2000" y="8094"/>
                </a:lnTo>
                <a:lnTo>
                  <a:pt x="3453" y="8094"/>
                </a:lnTo>
                <a:cubicBezTo>
                  <a:pt x="3556" y="8094"/>
                  <a:pt x="3638" y="8011"/>
                  <a:pt x="3638" y="7910"/>
                </a:cubicBezTo>
                <a:lnTo>
                  <a:pt x="3638" y="6837"/>
                </a:lnTo>
                <a:cubicBezTo>
                  <a:pt x="3638" y="6735"/>
                  <a:pt x="3556" y="6653"/>
                  <a:pt x="3453" y="6653"/>
                </a:cubicBezTo>
                <a:lnTo>
                  <a:pt x="2000" y="6653"/>
                </a:lnTo>
                <a:lnTo>
                  <a:pt x="2000" y="5931"/>
                </a:lnTo>
                <a:lnTo>
                  <a:pt x="3367" y="5931"/>
                </a:lnTo>
                <a:lnTo>
                  <a:pt x="4567" y="6313"/>
                </a:lnTo>
                <a:cubicBezTo>
                  <a:pt x="4585" y="6318"/>
                  <a:pt x="4604" y="6321"/>
                  <a:pt x="4622" y="6321"/>
                </a:cubicBezTo>
                <a:cubicBezTo>
                  <a:pt x="4719" y="6321"/>
                  <a:pt x="4808" y="6241"/>
                  <a:pt x="4807" y="6126"/>
                </a:cubicBezTo>
                <a:cubicBezTo>
                  <a:pt x="4807" y="6044"/>
                  <a:pt x="4751" y="5975"/>
                  <a:pt x="4673" y="5951"/>
                </a:cubicBezTo>
                <a:lnTo>
                  <a:pt x="4016" y="5743"/>
                </a:lnTo>
                <a:lnTo>
                  <a:pt x="6221" y="5043"/>
                </a:lnTo>
                <a:lnTo>
                  <a:pt x="8426" y="5743"/>
                </a:lnTo>
                <a:lnTo>
                  <a:pt x="6221" y="6441"/>
                </a:lnTo>
                <a:lnTo>
                  <a:pt x="5498" y="6213"/>
                </a:lnTo>
                <a:cubicBezTo>
                  <a:pt x="5480" y="6207"/>
                  <a:pt x="5461" y="6204"/>
                  <a:pt x="5443" y="6204"/>
                </a:cubicBezTo>
                <a:cubicBezTo>
                  <a:pt x="5365" y="6204"/>
                  <a:pt x="5293" y="6256"/>
                  <a:pt x="5268" y="6337"/>
                </a:cubicBezTo>
                <a:cubicBezTo>
                  <a:pt x="5238" y="6436"/>
                  <a:pt x="5291" y="6543"/>
                  <a:pt x="5389" y="6572"/>
                </a:cubicBezTo>
                <a:lnTo>
                  <a:pt x="6166" y="6818"/>
                </a:lnTo>
                <a:cubicBezTo>
                  <a:pt x="6184" y="6824"/>
                  <a:pt x="6203" y="6827"/>
                  <a:pt x="6221" y="6827"/>
                </a:cubicBezTo>
                <a:cubicBezTo>
                  <a:pt x="6240" y="6827"/>
                  <a:pt x="6258" y="6824"/>
                  <a:pt x="6276" y="6818"/>
                </a:cubicBezTo>
                <a:lnTo>
                  <a:pt x="9076" y="5931"/>
                </a:lnTo>
                <a:lnTo>
                  <a:pt x="10553" y="5931"/>
                </a:lnTo>
                <a:lnTo>
                  <a:pt x="10553" y="6653"/>
                </a:lnTo>
                <a:lnTo>
                  <a:pt x="9100" y="6653"/>
                </a:lnTo>
                <a:cubicBezTo>
                  <a:pt x="8998" y="6653"/>
                  <a:pt x="8915" y="6735"/>
                  <a:pt x="8915" y="6837"/>
                </a:cubicBezTo>
                <a:lnTo>
                  <a:pt x="8915" y="7910"/>
                </a:lnTo>
                <a:cubicBezTo>
                  <a:pt x="8915" y="8011"/>
                  <a:pt x="8998" y="8094"/>
                  <a:pt x="9100" y="8094"/>
                </a:cubicBezTo>
                <a:lnTo>
                  <a:pt x="10553" y="8094"/>
                </a:lnTo>
                <a:lnTo>
                  <a:pt x="10553" y="8881"/>
                </a:lnTo>
                <a:lnTo>
                  <a:pt x="10017" y="8881"/>
                </a:lnTo>
                <a:cubicBezTo>
                  <a:pt x="9795" y="8881"/>
                  <a:pt x="9582" y="8986"/>
                  <a:pt x="9448" y="9165"/>
                </a:cubicBezTo>
                <a:cubicBezTo>
                  <a:pt x="9400" y="9229"/>
                  <a:pt x="9362" y="9303"/>
                  <a:pt x="9337" y="9379"/>
                </a:cubicBezTo>
                <a:cubicBezTo>
                  <a:pt x="9264" y="9613"/>
                  <a:pt x="9312" y="9879"/>
                  <a:pt x="9469" y="10065"/>
                </a:cubicBezTo>
                <a:cubicBezTo>
                  <a:pt x="9604" y="10227"/>
                  <a:pt x="9807" y="10324"/>
                  <a:pt x="10017" y="10324"/>
                </a:cubicBezTo>
                <a:lnTo>
                  <a:pt x="10103" y="10324"/>
                </a:lnTo>
                <a:cubicBezTo>
                  <a:pt x="10198" y="10324"/>
                  <a:pt x="10284" y="10254"/>
                  <a:pt x="10291" y="10160"/>
                </a:cubicBezTo>
                <a:cubicBezTo>
                  <a:pt x="10301" y="10053"/>
                  <a:pt x="10217" y="9964"/>
                  <a:pt x="10112" y="9964"/>
                </a:cubicBezTo>
                <a:lnTo>
                  <a:pt x="10004" y="9964"/>
                </a:lnTo>
                <a:cubicBezTo>
                  <a:pt x="9756" y="9964"/>
                  <a:pt x="9593" y="9706"/>
                  <a:pt x="9673" y="9477"/>
                </a:cubicBezTo>
                <a:cubicBezTo>
                  <a:pt x="9721" y="9342"/>
                  <a:pt x="9861" y="9242"/>
                  <a:pt x="10004" y="9242"/>
                </a:cubicBezTo>
                <a:lnTo>
                  <a:pt x="11479" y="9242"/>
                </a:lnTo>
                <a:cubicBezTo>
                  <a:pt x="11673" y="9242"/>
                  <a:pt x="11831" y="9399"/>
                  <a:pt x="11831" y="9594"/>
                </a:cubicBezTo>
                <a:cubicBezTo>
                  <a:pt x="11831" y="9792"/>
                  <a:pt x="11684" y="9964"/>
                  <a:pt x="11479" y="9964"/>
                </a:cubicBezTo>
                <a:lnTo>
                  <a:pt x="10977" y="9964"/>
                </a:lnTo>
                <a:cubicBezTo>
                  <a:pt x="10882" y="9964"/>
                  <a:pt x="10797" y="10033"/>
                  <a:pt x="10789" y="10127"/>
                </a:cubicBezTo>
                <a:cubicBezTo>
                  <a:pt x="10779" y="10235"/>
                  <a:pt x="10863" y="10324"/>
                  <a:pt x="10968" y="10324"/>
                </a:cubicBezTo>
                <a:lnTo>
                  <a:pt x="11449" y="10324"/>
                </a:lnTo>
                <a:cubicBezTo>
                  <a:pt x="11610" y="10324"/>
                  <a:pt x="11767" y="10268"/>
                  <a:pt x="11891" y="10169"/>
                </a:cubicBezTo>
                <a:cubicBezTo>
                  <a:pt x="12067" y="10029"/>
                  <a:pt x="12161" y="9817"/>
                  <a:pt x="12162" y="9593"/>
                </a:cubicBezTo>
                <a:cubicBezTo>
                  <a:pt x="12162" y="9200"/>
                  <a:pt x="11842" y="8881"/>
                  <a:pt x="11449" y="8881"/>
                </a:cubicBezTo>
                <a:lnTo>
                  <a:pt x="10913" y="8881"/>
                </a:lnTo>
                <a:lnTo>
                  <a:pt x="10913" y="8094"/>
                </a:lnTo>
                <a:lnTo>
                  <a:pt x="12366" y="8094"/>
                </a:lnTo>
                <a:cubicBezTo>
                  <a:pt x="12469" y="8094"/>
                  <a:pt x="12551" y="8011"/>
                  <a:pt x="12551" y="7910"/>
                </a:cubicBezTo>
                <a:lnTo>
                  <a:pt x="12551" y="6837"/>
                </a:lnTo>
                <a:cubicBezTo>
                  <a:pt x="12548" y="6737"/>
                  <a:pt x="12466" y="6653"/>
                  <a:pt x="12364" y="6653"/>
                </a:cubicBezTo>
                <a:lnTo>
                  <a:pt x="10911" y="6653"/>
                </a:lnTo>
                <a:lnTo>
                  <a:pt x="10911" y="5755"/>
                </a:lnTo>
                <a:cubicBezTo>
                  <a:pt x="10911" y="5654"/>
                  <a:pt x="10828" y="5571"/>
                  <a:pt x="10726" y="5571"/>
                </a:cubicBezTo>
                <a:lnTo>
                  <a:pt x="9064" y="5571"/>
                </a:lnTo>
                <a:lnTo>
                  <a:pt x="6390" y="4737"/>
                </a:lnTo>
                <a:lnTo>
                  <a:pt x="6390" y="3933"/>
                </a:lnTo>
                <a:lnTo>
                  <a:pt x="7843" y="3933"/>
                </a:lnTo>
                <a:cubicBezTo>
                  <a:pt x="7945" y="3933"/>
                  <a:pt x="8028" y="3851"/>
                  <a:pt x="8028" y="3749"/>
                </a:cubicBezTo>
                <a:lnTo>
                  <a:pt x="8028" y="2676"/>
                </a:lnTo>
                <a:cubicBezTo>
                  <a:pt x="8028" y="2575"/>
                  <a:pt x="7945" y="2492"/>
                  <a:pt x="7843" y="2492"/>
                </a:cubicBezTo>
                <a:lnTo>
                  <a:pt x="6390" y="2492"/>
                </a:lnTo>
                <a:lnTo>
                  <a:pt x="6390" y="1443"/>
                </a:lnTo>
                <a:lnTo>
                  <a:pt x="6915" y="1443"/>
                </a:lnTo>
                <a:cubicBezTo>
                  <a:pt x="6937" y="1443"/>
                  <a:pt x="6961" y="1441"/>
                  <a:pt x="6984" y="1439"/>
                </a:cubicBezTo>
                <a:cubicBezTo>
                  <a:pt x="7157" y="1422"/>
                  <a:pt x="7320" y="1336"/>
                  <a:pt x="7436" y="1203"/>
                </a:cubicBezTo>
                <a:cubicBezTo>
                  <a:pt x="7554" y="1066"/>
                  <a:pt x="7613" y="894"/>
                  <a:pt x="7612" y="712"/>
                </a:cubicBezTo>
                <a:cubicBezTo>
                  <a:pt x="7612" y="320"/>
                  <a:pt x="7299" y="0"/>
                  <a:pt x="691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p4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dirty="0"/>
              <a:t>Zastosowania</a:t>
            </a:r>
            <a:endParaRPr dirty="0"/>
          </a:p>
        </p:txBody>
      </p:sp>
      <p:sp>
        <p:nvSpPr>
          <p:cNvPr id="1636" name="Google Shape;1636;p41"/>
          <p:cNvSpPr txBox="1">
            <a:spLocks noGrp="1"/>
          </p:cNvSpPr>
          <p:nvPr>
            <p:ph type="subTitle" idx="1"/>
          </p:nvPr>
        </p:nvSpPr>
        <p:spPr>
          <a:xfrm>
            <a:off x="4999902" y="2372500"/>
            <a:ext cx="2698069" cy="132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dirty="0"/>
              <a:t>PHP umożliwia </a:t>
            </a:r>
            <a:r>
              <a:rPr lang="pl-PL" b="1" dirty="0"/>
              <a:t>tworzenie i zarządzanie sesjami </a:t>
            </a:r>
            <a:r>
              <a:rPr lang="pl-PL" dirty="0"/>
              <a:t>użytkowników na stronie internetowej, co jest kluczowe dla wielu funkcji, takich jak </a:t>
            </a:r>
            <a:r>
              <a:rPr lang="pl-PL" b="1" dirty="0"/>
              <a:t>logowanie</a:t>
            </a:r>
            <a:r>
              <a:rPr lang="pl-PL" dirty="0"/>
              <a:t>, </a:t>
            </a:r>
            <a:r>
              <a:rPr lang="pl-PL" b="1" dirty="0"/>
              <a:t>koszyki zakupów </a:t>
            </a:r>
            <a:r>
              <a:rPr lang="pl-PL" dirty="0"/>
              <a:t>czy </a:t>
            </a:r>
            <a:r>
              <a:rPr lang="pl-PL" b="1" dirty="0"/>
              <a:t>personalizacja treści</a:t>
            </a:r>
            <a:r>
              <a:rPr lang="pl-PL" dirty="0"/>
              <a:t>.</a:t>
            </a:r>
            <a:endParaRPr lang="en-US" dirty="0"/>
          </a:p>
        </p:txBody>
      </p:sp>
      <p:sp>
        <p:nvSpPr>
          <p:cNvPr id="1637" name="Google Shape;1637;p41"/>
          <p:cNvSpPr txBox="1">
            <a:spLocks noGrp="1"/>
          </p:cNvSpPr>
          <p:nvPr>
            <p:ph type="subTitle" idx="2"/>
          </p:nvPr>
        </p:nvSpPr>
        <p:spPr>
          <a:xfrm>
            <a:off x="1803800" y="2372500"/>
            <a:ext cx="2456312" cy="200811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200" dirty="0"/>
              <a:t>PHP może być używany do </a:t>
            </a:r>
            <a:r>
              <a:rPr lang="pl-PL" sz="1200" b="1" dirty="0"/>
              <a:t>budowy różnego rodzaju aplikacji internetowych</a:t>
            </a:r>
            <a:r>
              <a:rPr lang="pl-PL" sz="1200" dirty="0"/>
              <a:t>, takich jak </a:t>
            </a:r>
            <a:r>
              <a:rPr lang="pl-PL" sz="1200" b="1" dirty="0"/>
              <a:t>sklepy internetowe</a:t>
            </a:r>
            <a:r>
              <a:rPr lang="pl-PL" sz="1200" dirty="0"/>
              <a:t>, </a:t>
            </a:r>
            <a:r>
              <a:rPr lang="pl-PL" sz="1200" b="1" dirty="0"/>
              <a:t>systemy zarządzania treścią</a:t>
            </a:r>
            <a:r>
              <a:rPr lang="pl-PL" sz="1200" dirty="0"/>
              <a:t>, </a:t>
            </a:r>
            <a:r>
              <a:rPr lang="pl-PL" sz="1200" b="1" dirty="0"/>
              <a:t>fora dyskusyjne</a:t>
            </a:r>
            <a:r>
              <a:rPr lang="pl-PL" sz="1200" dirty="0"/>
              <a:t>, </a:t>
            </a:r>
            <a:r>
              <a:rPr lang="pl-PL" sz="1200" b="1" dirty="0"/>
              <a:t>blogi</a:t>
            </a:r>
            <a:r>
              <a:rPr lang="pl-PL" sz="1200" dirty="0"/>
              <a:t>,</a:t>
            </a:r>
            <a:r>
              <a:rPr lang="pl-PL" sz="1200" b="1" dirty="0"/>
              <a:t> systemy CRM </a:t>
            </a:r>
            <a:r>
              <a:rPr lang="pl-PL" sz="1200" dirty="0"/>
              <a:t>czy </a:t>
            </a:r>
            <a:r>
              <a:rPr lang="pl-PL" sz="1200" b="1" dirty="0"/>
              <a:t>aplikacje społecznościowe</a:t>
            </a:r>
            <a:r>
              <a:rPr lang="pl-PL" sz="1200" dirty="0"/>
              <a:t>.</a:t>
            </a:r>
            <a:endParaRPr sz="1200" dirty="0"/>
          </a:p>
        </p:txBody>
      </p:sp>
      <p:sp>
        <p:nvSpPr>
          <p:cNvPr id="1638" name="Google Shape;1638;p41"/>
          <p:cNvSpPr txBox="1">
            <a:spLocks noGrp="1"/>
          </p:cNvSpPr>
          <p:nvPr>
            <p:ph type="subTitle" idx="3"/>
          </p:nvPr>
        </p:nvSpPr>
        <p:spPr>
          <a:xfrm>
            <a:off x="4999908" y="2048488"/>
            <a:ext cx="23403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dirty="0"/>
              <a:t>Obsługa sesji</a:t>
            </a:r>
            <a:endParaRPr dirty="0"/>
          </a:p>
        </p:txBody>
      </p:sp>
      <p:sp>
        <p:nvSpPr>
          <p:cNvPr id="1639" name="Google Shape;1639;p41"/>
          <p:cNvSpPr txBox="1">
            <a:spLocks noGrp="1"/>
          </p:cNvSpPr>
          <p:nvPr>
            <p:ph type="subTitle" idx="4"/>
          </p:nvPr>
        </p:nvSpPr>
        <p:spPr>
          <a:xfrm>
            <a:off x="1803800" y="2048488"/>
            <a:ext cx="23403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dirty="0"/>
              <a:t>Aplikacje </a:t>
            </a:r>
            <a:r>
              <a:rPr lang="pl-PL" dirty="0" err="1"/>
              <a:t>int</a:t>
            </a:r>
            <a:r>
              <a:rPr lang="pl-PL" dirty="0"/>
              <a:t>.</a:t>
            </a:r>
          </a:p>
        </p:txBody>
      </p:sp>
      <p:grpSp>
        <p:nvGrpSpPr>
          <p:cNvPr id="2" name="Google Shape;2473;p65">
            <a:extLst>
              <a:ext uri="{FF2B5EF4-FFF2-40B4-BE49-F238E27FC236}">
                <a16:creationId xmlns:a16="http://schemas.microsoft.com/office/drawing/2014/main" id="{A2C03E63-AFA3-524A-3924-C1E6982EEB5A}"/>
              </a:ext>
            </a:extLst>
          </p:cNvPr>
          <p:cNvGrpSpPr/>
          <p:nvPr/>
        </p:nvGrpSpPr>
        <p:grpSpPr>
          <a:xfrm>
            <a:off x="1882683" y="1462618"/>
            <a:ext cx="449582" cy="398132"/>
            <a:chOff x="713167" y="740543"/>
            <a:chExt cx="476707" cy="422153"/>
          </a:xfrm>
        </p:grpSpPr>
        <p:sp>
          <p:nvSpPr>
            <p:cNvPr id="21" name="Google Shape;2474;p65">
              <a:extLst>
                <a:ext uri="{FF2B5EF4-FFF2-40B4-BE49-F238E27FC236}">
                  <a16:creationId xmlns:a16="http://schemas.microsoft.com/office/drawing/2014/main" id="{7B8C60BB-EC63-ED95-03DA-830A57C3D20B}"/>
                </a:ext>
              </a:extLst>
            </p:cNvPr>
            <p:cNvSpPr/>
            <p:nvPr/>
          </p:nvSpPr>
          <p:spPr>
            <a:xfrm>
              <a:off x="713167" y="740543"/>
              <a:ext cx="476707" cy="422153"/>
            </a:xfrm>
            <a:custGeom>
              <a:avLst/>
              <a:gdLst/>
              <a:ahLst/>
              <a:cxnLst/>
              <a:rect l="l" t="t" r="r" b="b"/>
              <a:pathLst>
                <a:path w="12583" h="11143" extrusionOk="0">
                  <a:moveTo>
                    <a:pt x="3671" y="1967"/>
                  </a:moveTo>
                  <a:lnTo>
                    <a:pt x="3671" y="4501"/>
                  </a:lnTo>
                  <a:cubicBezTo>
                    <a:pt x="3671" y="4596"/>
                    <a:pt x="3740" y="4681"/>
                    <a:pt x="3835" y="4691"/>
                  </a:cubicBezTo>
                  <a:cubicBezTo>
                    <a:pt x="3840" y="4691"/>
                    <a:pt x="3846" y="4691"/>
                    <a:pt x="3851" y="4691"/>
                  </a:cubicBezTo>
                  <a:cubicBezTo>
                    <a:pt x="3951" y="4691"/>
                    <a:pt x="4032" y="4609"/>
                    <a:pt x="4032" y="4507"/>
                  </a:cubicBezTo>
                  <a:lnTo>
                    <a:pt x="4032" y="1968"/>
                  </a:lnTo>
                  <a:lnTo>
                    <a:pt x="12223" y="1968"/>
                  </a:lnTo>
                  <a:lnTo>
                    <a:pt x="12223" y="10529"/>
                  </a:lnTo>
                  <a:lnTo>
                    <a:pt x="12222" y="10529"/>
                  </a:lnTo>
                  <a:cubicBezTo>
                    <a:pt x="12222" y="10667"/>
                    <a:pt x="12109" y="10780"/>
                    <a:pt x="11971" y="10780"/>
                  </a:cubicBezTo>
                  <a:lnTo>
                    <a:pt x="4030" y="10780"/>
                  </a:lnTo>
                  <a:lnTo>
                    <a:pt x="4030" y="5342"/>
                  </a:lnTo>
                  <a:cubicBezTo>
                    <a:pt x="4030" y="5254"/>
                    <a:pt x="3973" y="5174"/>
                    <a:pt x="3886" y="5157"/>
                  </a:cubicBezTo>
                  <a:cubicBezTo>
                    <a:pt x="3873" y="5154"/>
                    <a:pt x="3861" y="5153"/>
                    <a:pt x="3849" y="5153"/>
                  </a:cubicBezTo>
                  <a:cubicBezTo>
                    <a:pt x="3750" y="5153"/>
                    <a:pt x="3670" y="5236"/>
                    <a:pt x="3670" y="5337"/>
                  </a:cubicBezTo>
                  <a:lnTo>
                    <a:pt x="3670" y="10780"/>
                  </a:lnTo>
                  <a:lnTo>
                    <a:pt x="614" y="10780"/>
                  </a:lnTo>
                  <a:cubicBezTo>
                    <a:pt x="475" y="10780"/>
                    <a:pt x="362" y="10667"/>
                    <a:pt x="362" y="10529"/>
                  </a:cubicBezTo>
                  <a:lnTo>
                    <a:pt x="362" y="1967"/>
                  </a:lnTo>
                  <a:close/>
                  <a:moveTo>
                    <a:pt x="8476" y="1"/>
                  </a:moveTo>
                  <a:cubicBezTo>
                    <a:pt x="8476" y="1"/>
                    <a:pt x="8475" y="1"/>
                    <a:pt x="8474" y="1"/>
                  </a:cubicBezTo>
                  <a:lnTo>
                    <a:pt x="637" y="1"/>
                  </a:lnTo>
                  <a:cubicBezTo>
                    <a:pt x="295" y="1"/>
                    <a:pt x="16" y="278"/>
                    <a:pt x="0" y="622"/>
                  </a:cubicBezTo>
                  <a:lnTo>
                    <a:pt x="33" y="10521"/>
                  </a:lnTo>
                  <a:cubicBezTo>
                    <a:pt x="33" y="10865"/>
                    <a:pt x="310" y="11142"/>
                    <a:pt x="654" y="11142"/>
                  </a:cubicBezTo>
                  <a:lnTo>
                    <a:pt x="11961" y="11142"/>
                  </a:lnTo>
                  <a:cubicBezTo>
                    <a:pt x="12305" y="11142"/>
                    <a:pt x="12582" y="10865"/>
                    <a:pt x="12582" y="10521"/>
                  </a:cubicBezTo>
                  <a:lnTo>
                    <a:pt x="12582" y="623"/>
                  </a:lnTo>
                  <a:cubicBezTo>
                    <a:pt x="12582" y="278"/>
                    <a:pt x="12305" y="1"/>
                    <a:pt x="11964" y="1"/>
                  </a:cubicBezTo>
                  <a:lnTo>
                    <a:pt x="9348" y="1"/>
                  </a:lnTo>
                  <a:cubicBezTo>
                    <a:pt x="9253" y="1"/>
                    <a:pt x="9168" y="71"/>
                    <a:pt x="9159" y="165"/>
                  </a:cubicBezTo>
                  <a:cubicBezTo>
                    <a:pt x="9150" y="272"/>
                    <a:pt x="9234" y="361"/>
                    <a:pt x="9339" y="361"/>
                  </a:cubicBezTo>
                  <a:lnTo>
                    <a:pt x="11969" y="361"/>
                  </a:lnTo>
                  <a:cubicBezTo>
                    <a:pt x="12108" y="361"/>
                    <a:pt x="12221" y="474"/>
                    <a:pt x="12221" y="612"/>
                  </a:cubicBezTo>
                  <a:lnTo>
                    <a:pt x="12221" y="1574"/>
                  </a:lnTo>
                  <a:lnTo>
                    <a:pt x="360" y="1571"/>
                  </a:lnTo>
                  <a:lnTo>
                    <a:pt x="360" y="612"/>
                  </a:lnTo>
                  <a:cubicBezTo>
                    <a:pt x="360" y="474"/>
                    <a:pt x="472" y="361"/>
                    <a:pt x="611" y="361"/>
                  </a:cubicBezTo>
                  <a:lnTo>
                    <a:pt x="8474" y="361"/>
                  </a:lnTo>
                  <a:cubicBezTo>
                    <a:pt x="8474" y="361"/>
                    <a:pt x="8660" y="287"/>
                    <a:pt x="8660" y="184"/>
                  </a:cubicBezTo>
                  <a:cubicBezTo>
                    <a:pt x="8660" y="83"/>
                    <a:pt x="8578" y="1"/>
                    <a:pt x="84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475;p65">
              <a:extLst>
                <a:ext uri="{FF2B5EF4-FFF2-40B4-BE49-F238E27FC236}">
                  <a16:creationId xmlns:a16="http://schemas.microsoft.com/office/drawing/2014/main" id="{7FF443C2-3B43-A3E9-612A-44B754956751}"/>
                </a:ext>
              </a:extLst>
            </p:cNvPr>
            <p:cNvSpPr/>
            <p:nvPr/>
          </p:nvSpPr>
          <p:spPr>
            <a:xfrm>
              <a:off x="756621" y="834914"/>
              <a:ext cx="37468" cy="13676"/>
            </a:xfrm>
            <a:custGeom>
              <a:avLst/>
              <a:gdLst/>
              <a:ahLst/>
              <a:cxnLst/>
              <a:rect l="l" t="t" r="r" b="b"/>
              <a:pathLst>
                <a:path w="989" h="361" extrusionOk="0">
                  <a:moveTo>
                    <a:pt x="198" y="0"/>
                  </a:moveTo>
                  <a:cubicBezTo>
                    <a:pt x="103" y="0"/>
                    <a:pt x="17" y="69"/>
                    <a:pt x="10" y="164"/>
                  </a:cubicBezTo>
                  <a:cubicBezTo>
                    <a:pt x="0" y="272"/>
                    <a:pt x="84" y="361"/>
                    <a:pt x="189" y="361"/>
                  </a:cubicBezTo>
                  <a:lnTo>
                    <a:pt x="791" y="361"/>
                  </a:lnTo>
                  <a:cubicBezTo>
                    <a:pt x="886" y="361"/>
                    <a:pt x="972" y="290"/>
                    <a:pt x="979" y="196"/>
                  </a:cubicBezTo>
                  <a:cubicBezTo>
                    <a:pt x="989" y="89"/>
                    <a:pt x="905" y="0"/>
                    <a:pt x="8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476;p65">
              <a:extLst>
                <a:ext uri="{FF2B5EF4-FFF2-40B4-BE49-F238E27FC236}">
                  <a16:creationId xmlns:a16="http://schemas.microsoft.com/office/drawing/2014/main" id="{F64E1D34-0551-FAD8-AA86-FC86C37162F3}"/>
                </a:ext>
              </a:extLst>
            </p:cNvPr>
            <p:cNvSpPr/>
            <p:nvPr/>
          </p:nvSpPr>
          <p:spPr>
            <a:xfrm>
              <a:off x="756583" y="869617"/>
              <a:ext cx="37506" cy="13714"/>
            </a:xfrm>
            <a:custGeom>
              <a:avLst/>
              <a:gdLst/>
              <a:ahLst/>
              <a:cxnLst/>
              <a:rect l="l" t="t" r="r" b="b"/>
              <a:pathLst>
                <a:path w="990" h="362" extrusionOk="0">
                  <a:moveTo>
                    <a:pt x="198" y="1"/>
                  </a:moveTo>
                  <a:cubicBezTo>
                    <a:pt x="102" y="1"/>
                    <a:pt x="17" y="70"/>
                    <a:pt x="10" y="164"/>
                  </a:cubicBezTo>
                  <a:cubicBezTo>
                    <a:pt x="0" y="272"/>
                    <a:pt x="84" y="361"/>
                    <a:pt x="189" y="361"/>
                  </a:cubicBezTo>
                  <a:lnTo>
                    <a:pt x="792" y="361"/>
                  </a:lnTo>
                  <a:cubicBezTo>
                    <a:pt x="887" y="361"/>
                    <a:pt x="973" y="291"/>
                    <a:pt x="980" y="197"/>
                  </a:cubicBezTo>
                  <a:cubicBezTo>
                    <a:pt x="990" y="91"/>
                    <a:pt x="906" y="1"/>
                    <a:pt x="8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77;p65">
              <a:extLst>
                <a:ext uri="{FF2B5EF4-FFF2-40B4-BE49-F238E27FC236}">
                  <a16:creationId xmlns:a16="http://schemas.microsoft.com/office/drawing/2014/main" id="{E54A8BCB-F0E2-02E8-38EF-B3AE4479FA46}"/>
                </a:ext>
              </a:extLst>
            </p:cNvPr>
            <p:cNvSpPr/>
            <p:nvPr/>
          </p:nvSpPr>
          <p:spPr>
            <a:xfrm>
              <a:off x="756583" y="904395"/>
              <a:ext cx="37506" cy="13676"/>
            </a:xfrm>
            <a:custGeom>
              <a:avLst/>
              <a:gdLst/>
              <a:ahLst/>
              <a:cxnLst/>
              <a:rect l="l" t="t" r="r" b="b"/>
              <a:pathLst>
                <a:path w="990" h="361" extrusionOk="0">
                  <a:moveTo>
                    <a:pt x="198" y="0"/>
                  </a:moveTo>
                  <a:cubicBezTo>
                    <a:pt x="102" y="0"/>
                    <a:pt x="17" y="69"/>
                    <a:pt x="10" y="164"/>
                  </a:cubicBezTo>
                  <a:cubicBezTo>
                    <a:pt x="0" y="271"/>
                    <a:pt x="84" y="360"/>
                    <a:pt x="189" y="360"/>
                  </a:cubicBezTo>
                  <a:lnTo>
                    <a:pt x="792" y="360"/>
                  </a:lnTo>
                  <a:cubicBezTo>
                    <a:pt x="887" y="360"/>
                    <a:pt x="973" y="290"/>
                    <a:pt x="980" y="196"/>
                  </a:cubicBezTo>
                  <a:cubicBezTo>
                    <a:pt x="990" y="90"/>
                    <a:pt x="906" y="0"/>
                    <a:pt x="8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478;p65">
              <a:extLst>
                <a:ext uri="{FF2B5EF4-FFF2-40B4-BE49-F238E27FC236}">
                  <a16:creationId xmlns:a16="http://schemas.microsoft.com/office/drawing/2014/main" id="{438C37C4-3546-9E8F-E315-C924C5E3B5A9}"/>
                </a:ext>
              </a:extLst>
            </p:cNvPr>
            <p:cNvSpPr/>
            <p:nvPr/>
          </p:nvSpPr>
          <p:spPr>
            <a:xfrm>
              <a:off x="756621" y="939136"/>
              <a:ext cx="37468" cy="13676"/>
            </a:xfrm>
            <a:custGeom>
              <a:avLst/>
              <a:gdLst/>
              <a:ahLst/>
              <a:cxnLst/>
              <a:rect l="l" t="t" r="r" b="b"/>
              <a:pathLst>
                <a:path w="989" h="361" extrusionOk="0">
                  <a:moveTo>
                    <a:pt x="198" y="1"/>
                  </a:moveTo>
                  <a:cubicBezTo>
                    <a:pt x="103" y="1"/>
                    <a:pt x="17" y="71"/>
                    <a:pt x="10" y="165"/>
                  </a:cubicBezTo>
                  <a:cubicBezTo>
                    <a:pt x="0" y="272"/>
                    <a:pt x="84" y="361"/>
                    <a:pt x="189" y="361"/>
                  </a:cubicBezTo>
                  <a:lnTo>
                    <a:pt x="791" y="361"/>
                  </a:lnTo>
                  <a:cubicBezTo>
                    <a:pt x="886" y="361"/>
                    <a:pt x="972" y="292"/>
                    <a:pt x="979" y="198"/>
                  </a:cubicBezTo>
                  <a:cubicBezTo>
                    <a:pt x="989" y="90"/>
                    <a:pt x="905" y="1"/>
                    <a:pt x="8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479;p65">
              <a:extLst>
                <a:ext uri="{FF2B5EF4-FFF2-40B4-BE49-F238E27FC236}">
                  <a16:creationId xmlns:a16="http://schemas.microsoft.com/office/drawing/2014/main" id="{4015A988-6500-06A4-6743-9134EBB3E9AE}"/>
                </a:ext>
              </a:extLst>
            </p:cNvPr>
            <p:cNvSpPr/>
            <p:nvPr/>
          </p:nvSpPr>
          <p:spPr>
            <a:xfrm>
              <a:off x="756583" y="975164"/>
              <a:ext cx="37506" cy="13676"/>
            </a:xfrm>
            <a:custGeom>
              <a:avLst/>
              <a:gdLst/>
              <a:ahLst/>
              <a:cxnLst/>
              <a:rect l="l" t="t" r="r" b="b"/>
              <a:pathLst>
                <a:path w="990" h="361" extrusionOk="0">
                  <a:moveTo>
                    <a:pt x="198" y="1"/>
                  </a:moveTo>
                  <a:cubicBezTo>
                    <a:pt x="102" y="1"/>
                    <a:pt x="17" y="70"/>
                    <a:pt x="10" y="164"/>
                  </a:cubicBezTo>
                  <a:cubicBezTo>
                    <a:pt x="0" y="272"/>
                    <a:pt x="84" y="361"/>
                    <a:pt x="189" y="361"/>
                  </a:cubicBezTo>
                  <a:lnTo>
                    <a:pt x="792" y="361"/>
                  </a:lnTo>
                  <a:cubicBezTo>
                    <a:pt x="887" y="361"/>
                    <a:pt x="973" y="291"/>
                    <a:pt x="980" y="195"/>
                  </a:cubicBezTo>
                  <a:cubicBezTo>
                    <a:pt x="990" y="90"/>
                    <a:pt x="906" y="1"/>
                    <a:pt x="8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480;p65">
              <a:extLst>
                <a:ext uri="{FF2B5EF4-FFF2-40B4-BE49-F238E27FC236}">
                  <a16:creationId xmlns:a16="http://schemas.microsoft.com/office/drawing/2014/main" id="{3EED9927-6339-B810-BCEE-E5F7ADC830C5}"/>
                </a:ext>
              </a:extLst>
            </p:cNvPr>
            <p:cNvSpPr/>
            <p:nvPr/>
          </p:nvSpPr>
          <p:spPr>
            <a:xfrm>
              <a:off x="756621" y="1009905"/>
              <a:ext cx="37468" cy="13676"/>
            </a:xfrm>
            <a:custGeom>
              <a:avLst/>
              <a:gdLst/>
              <a:ahLst/>
              <a:cxnLst/>
              <a:rect l="l" t="t" r="r" b="b"/>
              <a:pathLst>
                <a:path w="989" h="361" extrusionOk="0">
                  <a:moveTo>
                    <a:pt x="198" y="0"/>
                  </a:moveTo>
                  <a:cubicBezTo>
                    <a:pt x="103" y="0"/>
                    <a:pt x="17" y="69"/>
                    <a:pt x="10" y="164"/>
                  </a:cubicBezTo>
                  <a:cubicBezTo>
                    <a:pt x="0" y="271"/>
                    <a:pt x="84" y="360"/>
                    <a:pt x="189" y="360"/>
                  </a:cubicBezTo>
                  <a:lnTo>
                    <a:pt x="791" y="360"/>
                  </a:lnTo>
                  <a:cubicBezTo>
                    <a:pt x="886" y="360"/>
                    <a:pt x="972" y="290"/>
                    <a:pt x="979" y="196"/>
                  </a:cubicBezTo>
                  <a:cubicBezTo>
                    <a:pt x="989" y="90"/>
                    <a:pt x="905" y="0"/>
                    <a:pt x="8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481;p65">
              <a:extLst>
                <a:ext uri="{FF2B5EF4-FFF2-40B4-BE49-F238E27FC236}">
                  <a16:creationId xmlns:a16="http://schemas.microsoft.com/office/drawing/2014/main" id="{663CF969-AE7D-140C-4AA1-8B7573F2A589}"/>
                </a:ext>
              </a:extLst>
            </p:cNvPr>
            <p:cNvSpPr/>
            <p:nvPr/>
          </p:nvSpPr>
          <p:spPr>
            <a:xfrm>
              <a:off x="756583" y="1044645"/>
              <a:ext cx="37506" cy="13714"/>
            </a:xfrm>
            <a:custGeom>
              <a:avLst/>
              <a:gdLst/>
              <a:ahLst/>
              <a:cxnLst/>
              <a:rect l="l" t="t" r="r" b="b"/>
              <a:pathLst>
                <a:path w="990" h="362" extrusionOk="0">
                  <a:moveTo>
                    <a:pt x="198" y="1"/>
                  </a:moveTo>
                  <a:cubicBezTo>
                    <a:pt x="102" y="1"/>
                    <a:pt x="17" y="70"/>
                    <a:pt x="10" y="166"/>
                  </a:cubicBezTo>
                  <a:cubicBezTo>
                    <a:pt x="0" y="273"/>
                    <a:pt x="84" y="362"/>
                    <a:pt x="189" y="362"/>
                  </a:cubicBezTo>
                  <a:lnTo>
                    <a:pt x="792" y="362"/>
                  </a:lnTo>
                  <a:cubicBezTo>
                    <a:pt x="887" y="362"/>
                    <a:pt x="973" y="293"/>
                    <a:pt x="980" y="199"/>
                  </a:cubicBezTo>
                  <a:cubicBezTo>
                    <a:pt x="990" y="91"/>
                    <a:pt x="906" y="1"/>
                    <a:pt x="8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482;p65">
              <a:extLst>
                <a:ext uri="{FF2B5EF4-FFF2-40B4-BE49-F238E27FC236}">
                  <a16:creationId xmlns:a16="http://schemas.microsoft.com/office/drawing/2014/main" id="{B0626C8E-9C03-1AB1-11DA-6050EA466636}"/>
                </a:ext>
              </a:extLst>
            </p:cNvPr>
            <p:cNvSpPr/>
            <p:nvPr/>
          </p:nvSpPr>
          <p:spPr>
            <a:xfrm>
              <a:off x="756621" y="1079424"/>
              <a:ext cx="37468" cy="13676"/>
            </a:xfrm>
            <a:custGeom>
              <a:avLst/>
              <a:gdLst/>
              <a:ahLst/>
              <a:cxnLst/>
              <a:rect l="l" t="t" r="r" b="b"/>
              <a:pathLst>
                <a:path w="989" h="361" extrusionOk="0">
                  <a:moveTo>
                    <a:pt x="198" y="0"/>
                  </a:moveTo>
                  <a:cubicBezTo>
                    <a:pt x="103" y="0"/>
                    <a:pt x="17" y="70"/>
                    <a:pt x="10" y="165"/>
                  </a:cubicBezTo>
                  <a:cubicBezTo>
                    <a:pt x="0" y="271"/>
                    <a:pt x="84" y="360"/>
                    <a:pt x="189" y="360"/>
                  </a:cubicBezTo>
                  <a:lnTo>
                    <a:pt x="791" y="360"/>
                  </a:lnTo>
                  <a:cubicBezTo>
                    <a:pt x="886" y="360"/>
                    <a:pt x="972" y="291"/>
                    <a:pt x="979" y="197"/>
                  </a:cubicBezTo>
                  <a:cubicBezTo>
                    <a:pt x="989" y="89"/>
                    <a:pt x="905" y="0"/>
                    <a:pt x="8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483;p65">
              <a:extLst>
                <a:ext uri="{FF2B5EF4-FFF2-40B4-BE49-F238E27FC236}">
                  <a16:creationId xmlns:a16="http://schemas.microsoft.com/office/drawing/2014/main" id="{C6175687-5A0D-9586-D27A-A418E2E468E1}"/>
                </a:ext>
              </a:extLst>
            </p:cNvPr>
            <p:cNvSpPr/>
            <p:nvPr/>
          </p:nvSpPr>
          <p:spPr>
            <a:xfrm>
              <a:off x="756621" y="1114202"/>
              <a:ext cx="37468" cy="13639"/>
            </a:xfrm>
            <a:custGeom>
              <a:avLst/>
              <a:gdLst/>
              <a:ahLst/>
              <a:cxnLst/>
              <a:rect l="l" t="t" r="r" b="b"/>
              <a:pathLst>
                <a:path w="989" h="360" extrusionOk="0">
                  <a:moveTo>
                    <a:pt x="198" y="1"/>
                  </a:moveTo>
                  <a:cubicBezTo>
                    <a:pt x="103" y="1"/>
                    <a:pt x="17" y="70"/>
                    <a:pt x="10" y="164"/>
                  </a:cubicBezTo>
                  <a:cubicBezTo>
                    <a:pt x="0" y="271"/>
                    <a:pt x="84" y="360"/>
                    <a:pt x="189" y="360"/>
                  </a:cubicBezTo>
                  <a:lnTo>
                    <a:pt x="791" y="360"/>
                  </a:lnTo>
                  <a:cubicBezTo>
                    <a:pt x="886" y="360"/>
                    <a:pt x="972" y="291"/>
                    <a:pt x="979" y="196"/>
                  </a:cubicBezTo>
                  <a:cubicBezTo>
                    <a:pt x="989" y="90"/>
                    <a:pt x="905" y="1"/>
                    <a:pt x="8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484;p65">
              <a:extLst>
                <a:ext uri="{FF2B5EF4-FFF2-40B4-BE49-F238E27FC236}">
                  <a16:creationId xmlns:a16="http://schemas.microsoft.com/office/drawing/2014/main" id="{585A7748-F121-DF42-E775-F3C01D951096}"/>
                </a:ext>
              </a:extLst>
            </p:cNvPr>
            <p:cNvSpPr/>
            <p:nvPr/>
          </p:nvSpPr>
          <p:spPr>
            <a:xfrm>
              <a:off x="931309" y="834497"/>
              <a:ext cx="43681" cy="84029"/>
            </a:xfrm>
            <a:custGeom>
              <a:avLst/>
              <a:gdLst/>
              <a:ahLst/>
              <a:cxnLst/>
              <a:rect l="l" t="t" r="r" b="b"/>
              <a:pathLst>
                <a:path w="1153" h="2218" extrusionOk="0">
                  <a:moveTo>
                    <a:pt x="944" y="0"/>
                  </a:moveTo>
                  <a:cubicBezTo>
                    <a:pt x="870" y="0"/>
                    <a:pt x="800" y="45"/>
                    <a:pt x="772" y="117"/>
                  </a:cubicBezTo>
                  <a:lnTo>
                    <a:pt x="37" y="1965"/>
                  </a:lnTo>
                  <a:cubicBezTo>
                    <a:pt x="1" y="2059"/>
                    <a:pt x="46" y="2166"/>
                    <a:pt x="140" y="2204"/>
                  </a:cubicBezTo>
                  <a:cubicBezTo>
                    <a:pt x="163" y="2213"/>
                    <a:pt x="186" y="2217"/>
                    <a:pt x="208" y="2217"/>
                  </a:cubicBezTo>
                  <a:cubicBezTo>
                    <a:pt x="281" y="2217"/>
                    <a:pt x="352" y="2173"/>
                    <a:pt x="380" y="2101"/>
                  </a:cubicBezTo>
                  <a:lnTo>
                    <a:pt x="1114" y="253"/>
                  </a:lnTo>
                  <a:cubicBezTo>
                    <a:pt x="1153" y="159"/>
                    <a:pt x="1106" y="52"/>
                    <a:pt x="1011" y="13"/>
                  </a:cubicBezTo>
                  <a:cubicBezTo>
                    <a:pt x="989" y="5"/>
                    <a:pt x="966" y="0"/>
                    <a:pt x="9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485;p65">
              <a:extLst>
                <a:ext uri="{FF2B5EF4-FFF2-40B4-BE49-F238E27FC236}">
                  <a16:creationId xmlns:a16="http://schemas.microsoft.com/office/drawing/2014/main" id="{77BE39A5-104A-E42D-5C45-7E5F67582FD0}"/>
                </a:ext>
              </a:extLst>
            </p:cNvPr>
            <p:cNvSpPr/>
            <p:nvPr/>
          </p:nvSpPr>
          <p:spPr>
            <a:xfrm>
              <a:off x="985598" y="837869"/>
              <a:ext cx="34097" cy="77248"/>
            </a:xfrm>
            <a:custGeom>
              <a:avLst/>
              <a:gdLst/>
              <a:ahLst/>
              <a:cxnLst/>
              <a:rect l="l" t="t" r="r" b="b"/>
              <a:pathLst>
                <a:path w="900" h="2039" extrusionOk="0">
                  <a:moveTo>
                    <a:pt x="212" y="0"/>
                  </a:moveTo>
                  <a:cubicBezTo>
                    <a:pt x="180" y="0"/>
                    <a:pt x="147" y="9"/>
                    <a:pt x="118" y="27"/>
                  </a:cubicBezTo>
                  <a:cubicBezTo>
                    <a:pt x="30" y="79"/>
                    <a:pt x="3" y="193"/>
                    <a:pt x="55" y="279"/>
                  </a:cubicBezTo>
                  <a:lnTo>
                    <a:pt x="492" y="1004"/>
                  </a:lnTo>
                  <a:lnTo>
                    <a:pt x="53" y="1762"/>
                  </a:lnTo>
                  <a:cubicBezTo>
                    <a:pt x="0" y="1850"/>
                    <a:pt x="31" y="1964"/>
                    <a:pt x="119" y="2014"/>
                  </a:cubicBezTo>
                  <a:cubicBezTo>
                    <a:pt x="147" y="2032"/>
                    <a:pt x="181" y="2039"/>
                    <a:pt x="212" y="2039"/>
                  </a:cubicBezTo>
                  <a:cubicBezTo>
                    <a:pt x="276" y="2039"/>
                    <a:pt x="338" y="2007"/>
                    <a:pt x="371" y="1948"/>
                  </a:cubicBezTo>
                  <a:lnTo>
                    <a:pt x="865" y="1095"/>
                  </a:lnTo>
                  <a:cubicBezTo>
                    <a:pt x="899" y="1038"/>
                    <a:pt x="898" y="965"/>
                    <a:pt x="863" y="908"/>
                  </a:cubicBezTo>
                  <a:lnTo>
                    <a:pt x="370" y="90"/>
                  </a:lnTo>
                  <a:cubicBezTo>
                    <a:pt x="336" y="32"/>
                    <a:pt x="275" y="0"/>
                    <a:pt x="2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486;p65">
              <a:extLst>
                <a:ext uri="{FF2B5EF4-FFF2-40B4-BE49-F238E27FC236}">
                  <a16:creationId xmlns:a16="http://schemas.microsoft.com/office/drawing/2014/main" id="{A093B362-8A34-84B2-92A1-AD33BDA49201}"/>
                </a:ext>
              </a:extLst>
            </p:cNvPr>
            <p:cNvSpPr/>
            <p:nvPr/>
          </p:nvSpPr>
          <p:spPr>
            <a:xfrm>
              <a:off x="886605" y="837869"/>
              <a:ext cx="34021" cy="77248"/>
            </a:xfrm>
            <a:custGeom>
              <a:avLst/>
              <a:gdLst/>
              <a:ahLst/>
              <a:cxnLst/>
              <a:rect l="l" t="t" r="r" b="b"/>
              <a:pathLst>
                <a:path w="898" h="2039" extrusionOk="0">
                  <a:moveTo>
                    <a:pt x="687" y="0"/>
                  </a:moveTo>
                  <a:cubicBezTo>
                    <a:pt x="624" y="0"/>
                    <a:pt x="564" y="32"/>
                    <a:pt x="529" y="90"/>
                  </a:cubicBezTo>
                  <a:lnTo>
                    <a:pt x="36" y="908"/>
                  </a:lnTo>
                  <a:cubicBezTo>
                    <a:pt x="2" y="965"/>
                    <a:pt x="0" y="1038"/>
                    <a:pt x="35" y="1095"/>
                  </a:cubicBezTo>
                  <a:lnTo>
                    <a:pt x="528" y="1948"/>
                  </a:lnTo>
                  <a:cubicBezTo>
                    <a:pt x="563" y="2007"/>
                    <a:pt x="623" y="2039"/>
                    <a:pt x="688" y="2039"/>
                  </a:cubicBezTo>
                  <a:cubicBezTo>
                    <a:pt x="720" y="2039"/>
                    <a:pt x="751" y="2031"/>
                    <a:pt x="780" y="2014"/>
                  </a:cubicBezTo>
                  <a:cubicBezTo>
                    <a:pt x="868" y="1964"/>
                    <a:pt x="898" y="1850"/>
                    <a:pt x="847" y="1762"/>
                  </a:cubicBezTo>
                  <a:lnTo>
                    <a:pt x="408" y="1005"/>
                  </a:lnTo>
                  <a:lnTo>
                    <a:pt x="846" y="279"/>
                  </a:lnTo>
                  <a:cubicBezTo>
                    <a:pt x="898" y="191"/>
                    <a:pt x="870" y="79"/>
                    <a:pt x="783" y="27"/>
                  </a:cubicBezTo>
                  <a:cubicBezTo>
                    <a:pt x="753" y="9"/>
                    <a:pt x="719" y="0"/>
                    <a:pt x="6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487;p65">
              <a:extLst>
                <a:ext uri="{FF2B5EF4-FFF2-40B4-BE49-F238E27FC236}">
                  <a16:creationId xmlns:a16="http://schemas.microsoft.com/office/drawing/2014/main" id="{0AE3F966-F0F2-BADD-7C40-A8748ABEB3A0}"/>
                </a:ext>
              </a:extLst>
            </p:cNvPr>
            <p:cNvSpPr/>
            <p:nvPr/>
          </p:nvSpPr>
          <p:spPr>
            <a:xfrm>
              <a:off x="886643" y="939136"/>
              <a:ext cx="173097" cy="13676"/>
            </a:xfrm>
            <a:custGeom>
              <a:avLst/>
              <a:gdLst/>
              <a:ahLst/>
              <a:cxnLst/>
              <a:rect l="l" t="t" r="r" b="b"/>
              <a:pathLst>
                <a:path w="4569" h="361" extrusionOk="0">
                  <a:moveTo>
                    <a:pt x="200" y="1"/>
                  </a:moveTo>
                  <a:cubicBezTo>
                    <a:pt x="104" y="1"/>
                    <a:pt x="19" y="71"/>
                    <a:pt x="10" y="165"/>
                  </a:cubicBezTo>
                  <a:cubicBezTo>
                    <a:pt x="0" y="272"/>
                    <a:pt x="87" y="361"/>
                    <a:pt x="193" y="361"/>
                  </a:cubicBezTo>
                  <a:lnTo>
                    <a:pt x="4370" y="361"/>
                  </a:lnTo>
                  <a:cubicBezTo>
                    <a:pt x="4465" y="361"/>
                    <a:pt x="4550" y="292"/>
                    <a:pt x="4559" y="198"/>
                  </a:cubicBezTo>
                  <a:cubicBezTo>
                    <a:pt x="4569" y="90"/>
                    <a:pt x="4484" y="1"/>
                    <a:pt x="43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488;p65">
              <a:extLst>
                <a:ext uri="{FF2B5EF4-FFF2-40B4-BE49-F238E27FC236}">
                  <a16:creationId xmlns:a16="http://schemas.microsoft.com/office/drawing/2014/main" id="{3E306944-1BFA-7DF5-2232-C3A55A3741B4}"/>
                </a:ext>
              </a:extLst>
            </p:cNvPr>
            <p:cNvSpPr/>
            <p:nvPr/>
          </p:nvSpPr>
          <p:spPr>
            <a:xfrm>
              <a:off x="887135" y="975126"/>
              <a:ext cx="44629" cy="13714"/>
            </a:xfrm>
            <a:custGeom>
              <a:avLst/>
              <a:gdLst/>
              <a:ahLst/>
              <a:cxnLst/>
              <a:rect l="l" t="t" r="r" b="b"/>
              <a:pathLst>
                <a:path w="1178" h="362" extrusionOk="0">
                  <a:moveTo>
                    <a:pt x="199" y="1"/>
                  </a:moveTo>
                  <a:cubicBezTo>
                    <a:pt x="104" y="1"/>
                    <a:pt x="18" y="70"/>
                    <a:pt x="10" y="164"/>
                  </a:cubicBezTo>
                  <a:cubicBezTo>
                    <a:pt x="1" y="273"/>
                    <a:pt x="85" y="362"/>
                    <a:pt x="190" y="362"/>
                  </a:cubicBezTo>
                  <a:lnTo>
                    <a:pt x="979" y="362"/>
                  </a:lnTo>
                  <a:cubicBezTo>
                    <a:pt x="1075" y="362"/>
                    <a:pt x="1159" y="292"/>
                    <a:pt x="1168" y="196"/>
                  </a:cubicBezTo>
                  <a:cubicBezTo>
                    <a:pt x="1177" y="90"/>
                    <a:pt x="1093" y="1"/>
                    <a:pt x="9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489;p65">
              <a:extLst>
                <a:ext uri="{FF2B5EF4-FFF2-40B4-BE49-F238E27FC236}">
                  <a16:creationId xmlns:a16="http://schemas.microsoft.com/office/drawing/2014/main" id="{C94E4ACD-7B4B-405E-E13A-E8225C88D5CF}"/>
                </a:ext>
              </a:extLst>
            </p:cNvPr>
            <p:cNvSpPr/>
            <p:nvPr/>
          </p:nvSpPr>
          <p:spPr>
            <a:xfrm>
              <a:off x="954608" y="975164"/>
              <a:ext cx="44591" cy="13676"/>
            </a:xfrm>
            <a:custGeom>
              <a:avLst/>
              <a:gdLst/>
              <a:ahLst/>
              <a:cxnLst/>
              <a:rect l="l" t="t" r="r" b="b"/>
              <a:pathLst>
                <a:path w="1177" h="361" extrusionOk="0">
                  <a:moveTo>
                    <a:pt x="198" y="1"/>
                  </a:moveTo>
                  <a:cubicBezTo>
                    <a:pt x="103" y="1"/>
                    <a:pt x="17" y="70"/>
                    <a:pt x="10" y="164"/>
                  </a:cubicBezTo>
                  <a:cubicBezTo>
                    <a:pt x="0" y="272"/>
                    <a:pt x="84" y="361"/>
                    <a:pt x="189" y="361"/>
                  </a:cubicBezTo>
                  <a:lnTo>
                    <a:pt x="979" y="361"/>
                  </a:lnTo>
                  <a:cubicBezTo>
                    <a:pt x="1074" y="361"/>
                    <a:pt x="1159" y="291"/>
                    <a:pt x="1167" y="195"/>
                  </a:cubicBezTo>
                  <a:cubicBezTo>
                    <a:pt x="1177" y="90"/>
                    <a:pt x="1093" y="1"/>
                    <a:pt x="9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490;p65">
              <a:extLst>
                <a:ext uri="{FF2B5EF4-FFF2-40B4-BE49-F238E27FC236}">
                  <a16:creationId xmlns:a16="http://schemas.microsoft.com/office/drawing/2014/main" id="{03A25836-7174-F73B-A805-33FE00A27838}"/>
                </a:ext>
              </a:extLst>
            </p:cNvPr>
            <p:cNvSpPr/>
            <p:nvPr/>
          </p:nvSpPr>
          <p:spPr>
            <a:xfrm>
              <a:off x="999199" y="1009943"/>
              <a:ext cx="44553" cy="13676"/>
            </a:xfrm>
            <a:custGeom>
              <a:avLst/>
              <a:gdLst/>
              <a:ahLst/>
              <a:cxnLst/>
              <a:rect l="l" t="t" r="r" b="b"/>
              <a:pathLst>
                <a:path w="1176" h="361" extrusionOk="0">
                  <a:moveTo>
                    <a:pt x="199" y="0"/>
                  </a:moveTo>
                  <a:cubicBezTo>
                    <a:pt x="102" y="0"/>
                    <a:pt x="17" y="69"/>
                    <a:pt x="10" y="164"/>
                  </a:cubicBezTo>
                  <a:cubicBezTo>
                    <a:pt x="1" y="270"/>
                    <a:pt x="84" y="360"/>
                    <a:pt x="189" y="360"/>
                  </a:cubicBezTo>
                  <a:lnTo>
                    <a:pt x="979" y="360"/>
                  </a:lnTo>
                  <a:cubicBezTo>
                    <a:pt x="1074" y="360"/>
                    <a:pt x="1159" y="290"/>
                    <a:pt x="1167" y="197"/>
                  </a:cubicBezTo>
                  <a:cubicBezTo>
                    <a:pt x="1176" y="89"/>
                    <a:pt x="1092" y="0"/>
                    <a:pt x="9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491;p65">
              <a:extLst>
                <a:ext uri="{FF2B5EF4-FFF2-40B4-BE49-F238E27FC236}">
                  <a16:creationId xmlns:a16="http://schemas.microsoft.com/office/drawing/2014/main" id="{89C9A5D5-7B3F-956D-C724-E4D409DF502B}"/>
                </a:ext>
              </a:extLst>
            </p:cNvPr>
            <p:cNvSpPr/>
            <p:nvPr/>
          </p:nvSpPr>
          <p:spPr>
            <a:xfrm>
              <a:off x="999199" y="1079424"/>
              <a:ext cx="44553" cy="13676"/>
            </a:xfrm>
            <a:custGeom>
              <a:avLst/>
              <a:gdLst/>
              <a:ahLst/>
              <a:cxnLst/>
              <a:rect l="l" t="t" r="r" b="b"/>
              <a:pathLst>
                <a:path w="1176" h="361" extrusionOk="0">
                  <a:moveTo>
                    <a:pt x="199" y="0"/>
                  </a:moveTo>
                  <a:cubicBezTo>
                    <a:pt x="102" y="0"/>
                    <a:pt x="17" y="70"/>
                    <a:pt x="10" y="165"/>
                  </a:cubicBezTo>
                  <a:cubicBezTo>
                    <a:pt x="1" y="271"/>
                    <a:pt x="84" y="360"/>
                    <a:pt x="189" y="360"/>
                  </a:cubicBezTo>
                  <a:lnTo>
                    <a:pt x="979" y="360"/>
                  </a:lnTo>
                  <a:cubicBezTo>
                    <a:pt x="1074" y="360"/>
                    <a:pt x="1159" y="291"/>
                    <a:pt x="1167" y="197"/>
                  </a:cubicBezTo>
                  <a:cubicBezTo>
                    <a:pt x="1176" y="89"/>
                    <a:pt x="1092" y="0"/>
                    <a:pt x="9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492;p65">
              <a:extLst>
                <a:ext uri="{FF2B5EF4-FFF2-40B4-BE49-F238E27FC236}">
                  <a16:creationId xmlns:a16="http://schemas.microsoft.com/office/drawing/2014/main" id="{A3D5652A-8BB4-DA1C-7AB1-42F3B5BBC058}"/>
                </a:ext>
              </a:extLst>
            </p:cNvPr>
            <p:cNvSpPr/>
            <p:nvPr/>
          </p:nvSpPr>
          <p:spPr>
            <a:xfrm>
              <a:off x="887741" y="1114202"/>
              <a:ext cx="95432" cy="13639"/>
            </a:xfrm>
            <a:custGeom>
              <a:avLst/>
              <a:gdLst/>
              <a:ahLst/>
              <a:cxnLst/>
              <a:rect l="l" t="t" r="r" b="b"/>
              <a:pathLst>
                <a:path w="2519" h="360" extrusionOk="0">
                  <a:moveTo>
                    <a:pt x="199" y="1"/>
                  </a:moveTo>
                  <a:cubicBezTo>
                    <a:pt x="103" y="1"/>
                    <a:pt x="17" y="70"/>
                    <a:pt x="10" y="164"/>
                  </a:cubicBezTo>
                  <a:cubicBezTo>
                    <a:pt x="1" y="271"/>
                    <a:pt x="84" y="360"/>
                    <a:pt x="189" y="360"/>
                  </a:cubicBezTo>
                  <a:lnTo>
                    <a:pt x="2321" y="360"/>
                  </a:lnTo>
                  <a:cubicBezTo>
                    <a:pt x="2416" y="360"/>
                    <a:pt x="2502" y="291"/>
                    <a:pt x="2509" y="196"/>
                  </a:cubicBezTo>
                  <a:cubicBezTo>
                    <a:pt x="2519" y="90"/>
                    <a:pt x="2435" y="1"/>
                    <a:pt x="23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2493;p65">
              <a:extLst>
                <a:ext uri="{FF2B5EF4-FFF2-40B4-BE49-F238E27FC236}">
                  <a16:creationId xmlns:a16="http://schemas.microsoft.com/office/drawing/2014/main" id="{0F0378D0-0F25-00E1-38F3-94AA26ADA8BB}"/>
                </a:ext>
              </a:extLst>
            </p:cNvPr>
            <p:cNvSpPr/>
            <p:nvPr/>
          </p:nvSpPr>
          <p:spPr>
            <a:xfrm>
              <a:off x="887741" y="1009943"/>
              <a:ext cx="95394" cy="13676"/>
            </a:xfrm>
            <a:custGeom>
              <a:avLst/>
              <a:gdLst/>
              <a:ahLst/>
              <a:cxnLst/>
              <a:rect l="l" t="t" r="r" b="b"/>
              <a:pathLst>
                <a:path w="2518" h="361" extrusionOk="0">
                  <a:moveTo>
                    <a:pt x="199" y="0"/>
                  </a:moveTo>
                  <a:cubicBezTo>
                    <a:pt x="103" y="0"/>
                    <a:pt x="17" y="69"/>
                    <a:pt x="10" y="164"/>
                  </a:cubicBezTo>
                  <a:cubicBezTo>
                    <a:pt x="1" y="270"/>
                    <a:pt x="84" y="360"/>
                    <a:pt x="189" y="360"/>
                  </a:cubicBezTo>
                  <a:lnTo>
                    <a:pt x="2320" y="360"/>
                  </a:lnTo>
                  <a:cubicBezTo>
                    <a:pt x="2415" y="360"/>
                    <a:pt x="2500" y="290"/>
                    <a:pt x="2508" y="197"/>
                  </a:cubicBezTo>
                  <a:cubicBezTo>
                    <a:pt x="2517" y="89"/>
                    <a:pt x="2433" y="0"/>
                    <a:pt x="23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2494;p65">
              <a:extLst>
                <a:ext uri="{FF2B5EF4-FFF2-40B4-BE49-F238E27FC236}">
                  <a16:creationId xmlns:a16="http://schemas.microsoft.com/office/drawing/2014/main" id="{50EA475E-E0B8-C734-210A-2B3AF7895ADC}"/>
                </a:ext>
              </a:extLst>
            </p:cNvPr>
            <p:cNvSpPr/>
            <p:nvPr/>
          </p:nvSpPr>
          <p:spPr>
            <a:xfrm>
              <a:off x="1059777" y="1009943"/>
              <a:ext cx="95432" cy="13676"/>
            </a:xfrm>
            <a:custGeom>
              <a:avLst/>
              <a:gdLst/>
              <a:ahLst/>
              <a:cxnLst/>
              <a:rect l="l" t="t" r="r" b="b"/>
              <a:pathLst>
                <a:path w="2519" h="361" extrusionOk="0">
                  <a:moveTo>
                    <a:pt x="200" y="0"/>
                  </a:moveTo>
                  <a:cubicBezTo>
                    <a:pt x="105" y="0"/>
                    <a:pt x="20" y="69"/>
                    <a:pt x="11" y="164"/>
                  </a:cubicBezTo>
                  <a:cubicBezTo>
                    <a:pt x="1" y="270"/>
                    <a:pt x="87" y="360"/>
                    <a:pt x="192" y="360"/>
                  </a:cubicBezTo>
                  <a:lnTo>
                    <a:pt x="2321" y="360"/>
                  </a:lnTo>
                  <a:cubicBezTo>
                    <a:pt x="2416" y="360"/>
                    <a:pt x="2502" y="290"/>
                    <a:pt x="2509" y="197"/>
                  </a:cubicBezTo>
                  <a:cubicBezTo>
                    <a:pt x="2519" y="89"/>
                    <a:pt x="2435" y="0"/>
                    <a:pt x="23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2495;p65">
              <a:extLst>
                <a:ext uri="{FF2B5EF4-FFF2-40B4-BE49-F238E27FC236}">
                  <a16:creationId xmlns:a16="http://schemas.microsoft.com/office/drawing/2014/main" id="{CF2ECBB0-2D57-6D4A-8AF1-204A7CC670F9}"/>
                </a:ext>
              </a:extLst>
            </p:cNvPr>
            <p:cNvSpPr/>
            <p:nvPr/>
          </p:nvSpPr>
          <p:spPr>
            <a:xfrm>
              <a:off x="886984" y="1044645"/>
              <a:ext cx="32695" cy="13714"/>
            </a:xfrm>
            <a:custGeom>
              <a:avLst/>
              <a:gdLst/>
              <a:ahLst/>
              <a:cxnLst/>
              <a:rect l="l" t="t" r="r" b="b"/>
              <a:pathLst>
                <a:path w="863" h="362" extrusionOk="0">
                  <a:moveTo>
                    <a:pt x="202" y="1"/>
                  </a:moveTo>
                  <a:cubicBezTo>
                    <a:pt x="106" y="1"/>
                    <a:pt x="21" y="70"/>
                    <a:pt x="13" y="164"/>
                  </a:cubicBezTo>
                  <a:cubicBezTo>
                    <a:pt x="1" y="272"/>
                    <a:pt x="85" y="362"/>
                    <a:pt x="191" y="362"/>
                  </a:cubicBezTo>
                  <a:lnTo>
                    <a:pt x="665" y="362"/>
                  </a:lnTo>
                  <a:cubicBezTo>
                    <a:pt x="760" y="362"/>
                    <a:pt x="846" y="293"/>
                    <a:pt x="853" y="197"/>
                  </a:cubicBezTo>
                  <a:cubicBezTo>
                    <a:pt x="863" y="90"/>
                    <a:pt x="779" y="1"/>
                    <a:pt x="6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2496;p65">
              <a:extLst>
                <a:ext uri="{FF2B5EF4-FFF2-40B4-BE49-F238E27FC236}">
                  <a16:creationId xmlns:a16="http://schemas.microsoft.com/office/drawing/2014/main" id="{609703F8-3242-81E1-F2C9-4E7612B8E74A}"/>
                </a:ext>
              </a:extLst>
            </p:cNvPr>
            <p:cNvSpPr/>
            <p:nvPr/>
          </p:nvSpPr>
          <p:spPr>
            <a:xfrm>
              <a:off x="935325" y="1044645"/>
              <a:ext cx="161996" cy="13714"/>
            </a:xfrm>
            <a:custGeom>
              <a:avLst/>
              <a:gdLst/>
              <a:ahLst/>
              <a:cxnLst/>
              <a:rect l="l" t="t" r="r" b="b"/>
              <a:pathLst>
                <a:path w="4276" h="362" extrusionOk="0">
                  <a:moveTo>
                    <a:pt x="198" y="1"/>
                  </a:moveTo>
                  <a:cubicBezTo>
                    <a:pt x="102" y="1"/>
                    <a:pt x="17" y="70"/>
                    <a:pt x="10" y="166"/>
                  </a:cubicBezTo>
                  <a:cubicBezTo>
                    <a:pt x="0" y="273"/>
                    <a:pt x="84" y="362"/>
                    <a:pt x="189" y="362"/>
                  </a:cubicBezTo>
                  <a:lnTo>
                    <a:pt x="4077" y="362"/>
                  </a:lnTo>
                  <a:cubicBezTo>
                    <a:pt x="4173" y="362"/>
                    <a:pt x="4258" y="293"/>
                    <a:pt x="4265" y="199"/>
                  </a:cubicBezTo>
                  <a:cubicBezTo>
                    <a:pt x="4276" y="91"/>
                    <a:pt x="4191" y="1"/>
                    <a:pt x="40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2497;p65">
              <a:extLst>
                <a:ext uri="{FF2B5EF4-FFF2-40B4-BE49-F238E27FC236}">
                  <a16:creationId xmlns:a16="http://schemas.microsoft.com/office/drawing/2014/main" id="{69E93E83-4E77-3548-DC5D-93A41246E641}"/>
                </a:ext>
              </a:extLst>
            </p:cNvPr>
            <p:cNvSpPr/>
            <p:nvPr/>
          </p:nvSpPr>
          <p:spPr>
            <a:xfrm>
              <a:off x="887741" y="1079424"/>
              <a:ext cx="95394" cy="13676"/>
            </a:xfrm>
            <a:custGeom>
              <a:avLst/>
              <a:gdLst/>
              <a:ahLst/>
              <a:cxnLst/>
              <a:rect l="l" t="t" r="r" b="b"/>
              <a:pathLst>
                <a:path w="2518" h="361" extrusionOk="0">
                  <a:moveTo>
                    <a:pt x="199" y="0"/>
                  </a:moveTo>
                  <a:cubicBezTo>
                    <a:pt x="103" y="0"/>
                    <a:pt x="17" y="70"/>
                    <a:pt x="10" y="165"/>
                  </a:cubicBezTo>
                  <a:cubicBezTo>
                    <a:pt x="1" y="271"/>
                    <a:pt x="84" y="360"/>
                    <a:pt x="189" y="360"/>
                  </a:cubicBezTo>
                  <a:lnTo>
                    <a:pt x="2320" y="360"/>
                  </a:lnTo>
                  <a:cubicBezTo>
                    <a:pt x="2415" y="360"/>
                    <a:pt x="2500" y="291"/>
                    <a:pt x="2508" y="197"/>
                  </a:cubicBezTo>
                  <a:cubicBezTo>
                    <a:pt x="2517" y="89"/>
                    <a:pt x="2433" y="0"/>
                    <a:pt x="23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" name="Google Shape;2644;p65">
            <a:extLst>
              <a:ext uri="{FF2B5EF4-FFF2-40B4-BE49-F238E27FC236}">
                <a16:creationId xmlns:a16="http://schemas.microsoft.com/office/drawing/2014/main" id="{50911BB2-F124-92E0-F807-927D98C6818E}"/>
              </a:ext>
            </a:extLst>
          </p:cNvPr>
          <p:cNvGrpSpPr/>
          <p:nvPr/>
        </p:nvGrpSpPr>
        <p:grpSpPr>
          <a:xfrm>
            <a:off x="5072617" y="1411203"/>
            <a:ext cx="320778" cy="449547"/>
            <a:chOff x="6433044" y="2952837"/>
            <a:chExt cx="340132" cy="476669"/>
          </a:xfrm>
        </p:grpSpPr>
        <p:sp>
          <p:nvSpPr>
            <p:cNvPr id="46" name="Google Shape;2645;p65">
              <a:extLst>
                <a:ext uri="{FF2B5EF4-FFF2-40B4-BE49-F238E27FC236}">
                  <a16:creationId xmlns:a16="http://schemas.microsoft.com/office/drawing/2014/main" id="{272DEE3F-6911-669C-FEC4-118D74B5E4E8}"/>
                </a:ext>
              </a:extLst>
            </p:cNvPr>
            <p:cNvSpPr/>
            <p:nvPr/>
          </p:nvSpPr>
          <p:spPr>
            <a:xfrm>
              <a:off x="6433044" y="2952837"/>
              <a:ext cx="340132" cy="476669"/>
            </a:xfrm>
            <a:custGeom>
              <a:avLst/>
              <a:gdLst/>
              <a:ahLst/>
              <a:cxnLst/>
              <a:rect l="l" t="t" r="r" b="b"/>
              <a:pathLst>
                <a:path w="8978" h="12582" extrusionOk="0">
                  <a:moveTo>
                    <a:pt x="6914" y="669"/>
                  </a:moveTo>
                  <a:lnTo>
                    <a:pt x="8393" y="2360"/>
                  </a:lnTo>
                  <a:lnTo>
                    <a:pt x="6914" y="2360"/>
                  </a:lnTo>
                  <a:lnTo>
                    <a:pt x="6914" y="669"/>
                  </a:lnTo>
                  <a:close/>
                  <a:moveTo>
                    <a:pt x="184" y="1"/>
                  </a:moveTo>
                  <a:cubicBezTo>
                    <a:pt x="82" y="1"/>
                    <a:pt x="1" y="84"/>
                    <a:pt x="1" y="184"/>
                  </a:cubicBezTo>
                  <a:lnTo>
                    <a:pt x="1" y="12398"/>
                  </a:lnTo>
                  <a:cubicBezTo>
                    <a:pt x="1" y="12500"/>
                    <a:pt x="83" y="12582"/>
                    <a:pt x="184" y="12582"/>
                  </a:cubicBezTo>
                  <a:lnTo>
                    <a:pt x="8793" y="12582"/>
                  </a:lnTo>
                  <a:cubicBezTo>
                    <a:pt x="8896" y="12582"/>
                    <a:pt x="8977" y="12499"/>
                    <a:pt x="8977" y="12398"/>
                  </a:cubicBezTo>
                  <a:lnTo>
                    <a:pt x="8977" y="2550"/>
                  </a:lnTo>
                  <a:cubicBezTo>
                    <a:pt x="8978" y="2507"/>
                    <a:pt x="8962" y="2464"/>
                    <a:pt x="8934" y="2430"/>
                  </a:cubicBezTo>
                  <a:lnTo>
                    <a:pt x="6867" y="64"/>
                  </a:lnTo>
                  <a:cubicBezTo>
                    <a:pt x="6833" y="23"/>
                    <a:pt x="6782" y="1"/>
                    <a:pt x="6729" y="1"/>
                  </a:cubicBezTo>
                  <a:lnTo>
                    <a:pt x="2844" y="1"/>
                  </a:lnTo>
                  <a:cubicBezTo>
                    <a:pt x="2749" y="1"/>
                    <a:pt x="2664" y="70"/>
                    <a:pt x="2656" y="165"/>
                  </a:cubicBezTo>
                  <a:cubicBezTo>
                    <a:pt x="2646" y="272"/>
                    <a:pt x="2730" y="361"/>
                    <a:pt x="2835" y="361"/>
                  </a:cubicBezTo>
                  <a:lnTo>
                    <a:pt x="6553" y="361"/>
                  </a:lnTo>
                  <a:lnTo>
                    <a:pt x="6553" y="2569"/>
                  </a:lnTo>
                  <a:cubicBezTo>
                    <a:pt x="6553" y="2671"/>
                    <a:pt x="6636" y="2752"/>
                    <a:pt x="6738" y="2752"/>
                  </a:cubicBezTo>
                  <a:lnTo>
                    <a:pt x="8618" y="2752"/>
                  </a:lnTo>
                  <a:lnTo>
                    <a:pt x="8618" y="12222"/>
                  </a:lnTo>
                  <a:lnTo>
                    <a:pt x="361" y="12222"/>
                  </a:lnTo>
                  <a:lnTo>
                    <a:pt x="361" y="361"/>
                  </a:lnTo>
                  <a:lnTo>
                    <a:pt x="1941" y="361"/>
                  </a:lnTo>
                  <a:cubicBezTo>
                    <a:pt x="2037" y="361"/>
                    <a:pt x="2122" y="292"/>
                    <a:pt x="2130" y="198"/>
                  </a:cubicBezTo>
                  <a:cubicBezTo>
                    <a:pt x="2138" y="90"/>
                    <a:pt x="2055" y="1"/>
                    <a:pt x="195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2646;p65">
              <a:extLst>
                <a:ext uri="{FF2B5EF4-FFF2-40B4-BE49-F238E27FC236}">
                  <a16:creationId xmlns:a16="http://schemas.microsoft.com/office/drawing/2014/main" id="{9A526F5B-B8BE-A2DC-A2B1-874659E75220}"/>
                </a:ext>
              </a:extLst>
            </p:cNvPr>
            <p:cNvSpPr/>
            <p:nvPr/>
          </p:nvSpPr>
          <p:spPr>
            <a:xfrm>
              <a:off x="6498472" y="3305395"/>
              <a:ext cx="25534" cy="13676"/>
            </a:xfrm>
            <a:custGeom>
              <a:avLst/>
              <a:gdLst/>
              <a:ahLst/>
              <a:cxnLst/>
              <a:rect l="l" t="t" r="r" b="b"/>
              <a:pathLst>
                <a:path w="674" h="361" extrusionOk="0">
                  <a:moveTo>
                    <a:pt x="199" y="1"/>
                  </a:moveTo>
                  <a:cubicBezTo>
                    <a:pt x="102" y="1"/>
                    <a:pt x="18" y="70"/>
                    <a:pt x="10" y="164"/>
                  </a:cubicBezTo>
                  <a:cubicBezTo>
                    <a:pt x="1" y="272"/>
                    <a:pt x="85" y="361"/>
                    <a:pt x="189" y="361"/>
                  </a:cubicBezTo>
                  <a:lnTo>
                    <a:pt x="476" y="361"/>
                  </a:lnTo>
                  <a:cubicBezTo>
                    <a:pt x="572" y="361"/>
                    <a:pt x="656" y="292"/>
                    <a:pt x="665" y="197"/>
                  </a:cubicBezTo>
                  <a:cubicBezTo>
                    <a:pt x="673" y="90"/>
                    <a:pt x="589" y="1"/>
                    <a:pt x="4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2647;p65">
              <a:extLst>
                <a:ext uri="{FF2B5EF4-FFF2-40B4-BE49-F238E27FC236}">
                  <a16:creationId xmlns:a16="http://schemas.microsoft.com/office/drawing/2014/main" id="{D7B623B9-4DAD-1AE4-E4AF-D118B574C096}"/>
                </a:ext>
              </a:extLst>
            </p:cNvPr>
            <p:cNvSpPr/>
            <p:nvPr/>
          </p:nvSpPr>
          <p:spPr>
            <a:xfrm>
              <a:off x="6498472" y="3331498"/>
              <a:ext cx="25534" cy="13676"/>
            </a:xfrm>
            <a:custGeom>
              <a:avLst/>
              <a:gdLst/>
              <a:ahLst/>
              <a:cxnLst/>
              <a:rect l="l" t="t" r="r" b="b"/>
              <a:pathLst>
                <a:path w="674" h="361" extrusionOk="0">
                  <a:moveTo>
                    <a:pt x="199" y="1"/>
                  </a:moveTo>
                  <a:cubicBezTo>
                    <a:pt x="102" y="1"/>
                    <a:pt x="18" y="70"/>
                    <a:pt x="10" y="164"/>
                  </a:cubicBezTo>
                  <a:cubicBezTo>
                    <a:pt x="1" y="270"/>
                    <a:pt x="85" y="361"/>
                    <a:pt x="189" y="361"/>
                  </a:cubicBezTo>
                  <a:lnTo>
                    <a:pt x="476" y="361"/>
                  </a:lnTo>
                  <a:cubicBezTo>
                    <a:pt x="572" y="361"/>
                    <a:pt x="656" y="291"/>
                    <a:pt x="665" y="197"/>
                  </a:cubicBezTo>
                  <a:cubicBezTo>
                    <a:pt x="673" y="90"/>
                    <a:pt x="589" y="1"/>
                    <a:pt x="4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2648;p65">
              <a:extLst>
                <a:ext uri="{FF2B5EF4-FFF2-40B4-BE49-F238E27FC236}">
                  <a16:creationId xmlns:a16="http://schemas.microsoft.com/office/drawing/2014/main" id="{EC62BA44-EDD4-9822-9B8B-4FDCDA4DA62B}"/>
                </a:ext>
              </a:extLst>
            </p:cNvPr>
            <p:cNvSpPr/>
            <p:nvPr/>
          </p:nvSpPr>
          <p:spPr>
            <a:xfrm>
              <a:off x="6498472" y="3356312"/>
              <a:ext cx="25534" cy="13676"/>
            </a:xfrm>
            <a:custGeom>
              <a:avLst/>
              <a:gdLst/>
              <a:ahLst/>
              <a:cxnLst/>
              <a:rect l="l" t="t" r="r" b="b"/>
              <a:pathLst>
                <a:path w="674" h="361" extrusionOk="0">
                  <a:moveTo>
                    <a:pt x="199" y="0"/>
                  </a:moveTo>
                  <a:cubicBezTo>
                    <a:pt x="102" y="0"/>
                    <a:pt x="18" y="69"/>
                    <a:pt x="10" y="164"/>
                  </a:cubicBezTo>
                  <a:cubicBezTo>
                    <a:pt x="1" y="272"/>
                    <a:pt x="85" y="361"/>
                    <a:pt x="189" y="361"/>
                  </a:cubicBezTo>
                  <a:lnTo>
                    <a:pt x="476" y="361"/>
                  </a:lnTo>
                  <a:cubicBezTo>
                    <a:pt x="572" y="361"/>
                    <a:pt x="656" y="290"/>
                    <a:pt x="665" y="196"/>
                  </a:cubicBezTo>
                  <a:cubicBezTo>
                    <a:pt x="673" y="89"/>
                    <a:pt x="589" y="0"/>
                    <a:pt x="4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2649;p65">
              <a:extLst>
                <a:ext uri="{FF2B5EF4-FFF2-40B4-BE49-F238E27FC236}">
                  <a16:creationId xmlns:a16="http://schemas.microsoft.com/office/drawing/2014/main" id="{04E5DAE7-1031-02B9-CE0A-DA0EAB629B15}"/>
                </a:ext>
              </a:extLst>
            </p:cNvPr>
            <p:cNvSpPr/>
            <p:nvPr/>
          </p:nvSpPr>
          <p:spPr>
            <a:xfrm>
              <a:off x="6589585" y="3305395"/>
              <a:ext cx="25534" cy="13676"/>
            </a:xfrm>
            <a:custGeom>
              <a:avLst/>
              <a:gdLst/>
              <a:ahLst/>
              <a:cxnLst/>
              <a:rect l="l" t="t" r="r" b="b"/>
              <a:pathLst>
                <a:path w="674" h="361" extrusionOk="0">
                  <a:moveTo>
                    <a:pt x="198" y="1"/>
                  </a:moveTo>
                  <a:cubicBezTo>
                    <a:pt x="103" y="1"/>
                    <a:pt x="17" y="70"/>
                    <a:pt x="10" y="164"/>
                  </a:cubicBezTo>
                  <a:cubicBezTo>
                    <a:pt x="1" y="272"/>
                    <a:pt x="84" y="361"/>
                    <a:pt x="189" y="361"/>
                  </a:cubicBezTo>
                  <a:lnTo>
                    <a:pt x="476" y="361"/>
                  </a:lnTo>
                  <a:cubicBezTo>
                    <a:pt x="571" y="361"/>
                    <a:pt x="656" y="292"/>
                    <a:pt x="665" y="197"/>
                  </a:cubicBezTo>
                  <a:cubicBezTo>
                    <a:pt x="674" y="90"/>
                    <a:pt x="589" y="1"/>
                    <a:pt x="4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2650;p65">
              <a:extLst>
                <a:ext uri="{FF2B5EF4-FFF2-40B4-BE49-F238E27FC236}">
                  <a16:creationId xmlns:a16="http://schemas.microsoft.com/office/drawing/2014/main" id="{35AE443C-42A1-52FD-1F53-A903EE0D24FE}"/>
                </a:ext>
              </a:extLst>
            </p:cNvPr>
            <p:cNvSpPr/>
            <p:nvPr/>
          </p:nvSpPr>
          <p:spPr>
            <a:xfrm>
              <a:off x="6589585" y="3331498"/>
              <a:ext cx="25534" cy="13676"/>
            </a:xfrm>
            <a:custGeom>
              <a:avLst/>
              <a:gdLst/>
              <a:ahLst/>
              <a:cxnLst/>
              <a:rect l="l" t="t" r="r" b="b"/>
              <a:pathLst>
                <a:path w="674" h="361" extrusionOk="0">
                  <a:moveTo>
                    <a:pt x="198" y="1"/>
                  </a:moveTo>
                  <a:cubicBezTo>
                    <a:pt x="103" y="1"/>
                    <a:pt x="17" y="70"/>
                    <a:pt x="10" y="164"/>
                  </a:cubicBezTo>
                  <a:cubicBezTo>
                    <a:pt x="1" y="270"/>
                    <a:pt x="84" y="361"/>
                    <a:pt x="189" y="361"/>
                  </a:cubicBezTo>
                  <a:lnTo>
                    <a:pt x="476" y="361"/>
                  </a:lnTo>
                  <a:cubicBezTo>
                    <a:pt x="571" y="361"/>
                    <a:pt x="656" y="291"/>
                    <a:pt x="665" y="197"/>
                  </a:cubicBezTo>
                  <a:cubicBezTo>
                    <a:pt x="674" y="90"/>
                    <a:pt x="589" y="1"/>
                    <a:pt x="4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2651;p65">
              <a:extLst>
                <a:ext uri="{FF2B5EF4-FFF2-40B4-BE49-F238E27FC236}">
                  <a16:creationId xmlns:a16="http://schemas.microsoft.com/office/drawing/2014/main" id="{A6F179DA-BE42-BFEA-EBD1-40DE1041B909}"/>
                </a:ext>
              </a:extLst>
            </p:cNvPr>
            <p:cNvSpPr/>
            <p:nvPr/>
          </p:nvSpPr>
          <p:spPr>
            <a:xfrm>
              <a:off x="6589585" y="3356312"/>
              <a:ext cx="25534" cy="13676"/>
            </a:xfrm>
            <a:custGeom>
              <a:avLst/>
              <a:gdLst/>
              <a:ahLst/>
              <a:cxnLst/>
              <a:rect l="l" t="t" r="r" b="b"/>
              <a:pathLst>
                <a:path w="674" h="361" extrusionOk="0">
                  <a:moveTo>
                    <a:pt x="198" y="0"/>
                  </a:moveTo>
                  <a:cubicBezTo>
                    <a:pt x="103" y="0"/>
                    <a:pt x="17" y="69"/>
                    <a:pt x="10" y="164"/>
                  </a:cubicBezTo>
                  <a:cubicBezTo>
                    <a:pt x="1" y="272"/>
                    <a:pt x="84" y="361"/>
                    <a:pt x="189" y="361"/>
                  </a:cubicBezTo>
                  <a:lnTo>
                    <a:pt x="476" y="361"/>
                  </a:lnTo>
                  <a:cubicBezTo>
                    <a:pt x="571" y="361"/>
                    <a:pt x="656" y="290"/>
                    <a:pt x="665" y="196"/>
                  </a:cubicBezTo>
                  <a:cubicBezTo>
                    <a:pt x="674" y="89"/>
                    <a:pt x="589" y="0"/>
                    <a:pt x="4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2652;p65">
              <a:extLst>
                <a:ext uri="{FF2B5EF4-FFF2-40B4-BE49-F238E27FC236}">
                  <a16:creationId xmlns:a16="http://schemas.microsoft.com/office/drawing/2014/main" id="{2F8F4E99-DB0A-DFA7-39F8-B553EA551916}"/>
                </a:ext>
              </a:extLst>
            </p:cNvPr>
            <p:cNvSpPr/>
            <p:nvPr/>
          </p:nvSpPr>
          <p:spPr>
            <a:xfrm>
              <a:off x="6472786" y="3076986"/>
              <a:ext cx="259436" cy="319030"/>
            </a:xfrm>
            <a:custGeom>
              <a:avLst/>
              <a:gdLst/>
              <a:ahLst/>
              <a:cxnLst/>
              <a:rect l="l" t="t" r="r" b="b"/>
              <a:pathLst>
                <a:path w="6848" h="8421" extrusionOk="0">
                  <a:moveTo>
                    <a:pt x="1015" y="363"/>
                  </a:moveTo>
                  <a:cubicBezTo>
                    <a:pt x="1340" y="363"/>
                    <a:pt x="1605" y="628"/>
                    <a:pt x="1605" y="953"/>
                  </a:cubicBezTo>
                  <a:cubicBezTo>
                    <a:pt x="1605" y="1278"/>
                    <a:pt x="1340" y="1542"/>
                    <a:pt x="1015" y="1542"/>
                  </a:cubicBezTo>
                  <a:cubicBezTo>
                    <a:pt x="690" y="1542"/>
                    <a:pt x="426" y="1278"/>
                    <a:pt x="426" y="953"/>
                  </a:cubicBezTo>
                  <a:cubicBezTo>
                    <a:pt x="426" y="628"/>
                    <a:pt x="690" y="363"/>
                    <a:pt x="1015" y="363"/>
                  </a:cubicBezTo>
                  <a:close/>
                  <a:moveTo>
                    <a:pt x="3420" y="363"/>
                  </a:moveTo>
                  <a:cubicBezTo>
                    <a:pt x="3744" y="363"/>
                    <a:pt x="4009" y="628"/>
                    <a:pt x="4009" y="953"/>
                  </a:cubicBezTo>
                  <a:cubicBezTo>
                    <a:pt x="4009" y="1278"/>
                    <a:pt x="3744" y="1542"/>
                    <a:pt x="3420" y="1542"/>
                  </a:cubicBezTo>
                  <a:cubicBezTo>
                    <a:pt x="3095" y="1542"/>
                    <a:pt x="2831" y="1278"/>
                    <a:pt x="2831" y="953"/>
                  </a:cubicBezTo>
                  <a:cubicBezTo>
                    <a:pt x="2831" y="628"/>
                    <a:pt x="3095" y="363"/>
                    <a:pt x="3420" y="363"/>
                  </a:cubicBezTo>
                  <a:close/>
                  <a:moveTo>
                    <a:pt x="5825" y="363"/>
                  </a:moveTo>
                  <a:cubicBezTo>
                    <a:pt x="6150" y="363"/>
                    <a:pt x="6414" y="628"/>
                    <a:pt x="6414" y="953"/>
                  </a:cubicBezTo>
                  <a:cubicBezTo>
                    <a:pt x="6414" y="1278"/>
                    <a:pt x="6150" y="1542"/>
                    <a:pt x="5825" y="1542"/>
                  </a:cubicBezTo>
                  <a:cubicBezTo>
                    <a:pt x="5501" y="1542"/>
                    <a:pt x="5236" y="1278"/>
                    <a:pt x="5236" y="953"/>
                  </a:cubicBezTo>
                  <a:cubicBezTo>
                    <a:pt x="5236" y="628"/>
                    <a:pt x="5501" y="363"/>
                    <a:pt x="5825" y="363"/>
                  </a:cubicBezTo>
                  <a:close/>
                  <a:moveTo>
                    <a:pt x="4881" y="3080"/>
                  </a:moveTo>
                  <a:lnTo>
                    <a:pt x="4881" y="4031"/>
                  </a:lnTo>
                  <a:lnTo>
                    <a:pt x="1966" y="4031"/>
                  </a:lnTo>
                  <a:lnTo>
                    <a:pt x="1966" y="3080"/>
                  </a:lnTo>
                  <a:close/>
                  <a:moveTo>
                    <a:pt x="1638" y="5735"/>
                  </a:moveTo>
                  <a:lnTo>
                    <a:pt x="1638" y="8029"/>
                  </a:lnTo>
                  <a:lnTo>
                    <a:pt x="393" y="8029"/>
                  </a:lnTo>
                  <a:lnTo>
                    <a:pt x="393" y="5735"/>
                  </a:lnTo>
                  <a:close/>
                  <a:moveTo>
                    <a:pt x="4030" y="5735"/>
                  </a:moveTo>
                  <a:lnTo>
                    <a:pt x="4030" y="8029"/>
                  </a:lnTo>
                  <a:lnTo>
                    <a:pt x="2785" y="8029"/>
                  </a:lnTo>
                  <a:lnTo>
                    <a:pt x="2785" y="5735"/>
                  </a:lnTo>
                  <a:close/>
                  <a:moveTo>
                    <a:pt x="5814" y="0"/>
                  </a:moveTo>
                  <a:cubicBezTo>
                    <a:pt x="5298" y="0"/>
                    <a:pt x="4879" y="430"/>
                    <a:pt x="4879" y="958"/>
                  </a:cubicBezTo>
                  <a:cubicBezTo>
                    <a:pt x="4879" y="1423"/>
                    <a:pt x="5204" y="1812"/>
                    <a:pt x="5637" y="1897"/>
                  </a:cubicBezTo>
                  <a:lnTo>
                    <a:pt x="5637" y="3049"/>
                  </a:lnTo>
                  <a:lnTo>
                    <a:pt x="5244" y="3049"/>
                  </a:lnTo>
                  <a:lnTo>
                    <a:pt x="5244" y="2905"/>
                  </a:lnTo>
                  <a:cubicBezTo>
                    <a:pt x="5244" y="2803"/>
                    <a:pt x="5161" y="2722"/>
                    <a:pt x="5061" y="2722"/>
                  </a:cubicBezTo>
                  <a:lnTo>
                    <a:pt x="3606" y="2722"/>
                  </a:lnTo>
                  <a:lnTo>
                    <a:pt x="3606" y="1900"/>
                  </a:lnTo>
                  <a:cubicBezTo>
                    <a:pt x="4050" y="1811"/>
                    <a:pt x="4382" y="1402"/>
                    <a:pt x="4362" y="918"/>
                  </a:cubicBezTo>
                  <a:cubicBezTo>
                    <a:pt x="4343" y="439"/>
                    <a:pt x="3966" y="37"/>
                    <a:pt x="3487" y="5"/>
                  </a:cubicBezTo>
                  <a:cubicBezTo>
                    <a:pt x="3466" y="4"/>
                    <a:pt x="3446" y="3"/>
                    <a:pt x="3425" y="3"/>
                  </a:cubicBezTo>
                  <a:cubicBezTo>
                    <a:pt x="2908" y="3"/>
                    <a:pt x="2488" y="433"/>
                    <a:pt x="2488" y="960"/>
                  </a:cubicBezTo>
                  <a:cubicBezTo>
                    <a:pt x="2488" y="1425"/>
                    <a:pt x="2814" y="1814"/>
                    <a:pt x="3246" y="1900"/>
                  </a:cubicBezTo>
                  <a:lnTo>
                    <a:pt x="3246" y="2722"/>
                  </a:lnTo>
                  <a:lnTo>
                    <a:pt x="1791" y="2722"/>
                  </a:lnTo>
                  <a:cubicBezTo>
                    <a:pt x="1689" y="2722"/>
                    <a:pt x="1608" y="2804"/>
                    <a:pt x="1608" y="2905"/>
                  </a:cubicBezTo>
                  <a:lnTo>
                    <a:pt x="1608" y="3049"/>
                  </a:lnTo>
                  <a:lnTo>
                    <a:pt x="1183" y="3049"/>
                  </a:lnTo>
                  <a:lnTo>
                    <a:pt x="1183" y="1903"/>
                  </a:lnTo>
                  <a:cubicBezTo>
                    <a:pt x="1611" y="1817"/>
                    <a:pt x="1937" y="1430"/>
                    <a:pt x="1937" y="963"/>
                  </a:cubicBezTo>
                  <a:cubicBezTo>
                    <a:pt x="1937" y="434"/>
                    <a:pt x="1514" y="5"/>
                    <a:pt x="996" y="5"/>
                  </a:cubicBezTo>
                  <a:cubicBezTo>
                    <a:pt x="976" y="5"/>
                    <a:pt x="957" y="6"/>
                    <a:pt x="938" y="7"/>
                  </a:cubicBezTo>
                  <a:cubicBezTo>
                    <a:pt x="458" y="39"/>
                    <a:pt x="82" y="440"/>
                    <a:pt x="62" y="922"/>
                  </a:cubicBezTo>
                  <a:cubicBezTo>
                    <a:pt x="41" y="1404"/>
                    <a:pt x="375" y="1814"/>
                    <a:pt x="819" y="1902"/>
                  </a:cubicBezTo>
                  <a:lnTo>
                    <a:pt x="819" y="3225"/>
                  </a:lnTo>
                  <a:cubicBezTo>
                    <a:pt x="819" y="3326"/>
                    <a:pt x="901" y="3408"/>
                    <a:pt x="1002" y="3408"/>
                  </a:cubicBezTo>
                  <a:lnTo>
                    <a:pt x="1605" y="3408"/>
                  </a:lnTo>
                  <a:lnTo>
                    <a:pt x="1605" y="3735"/>
                  </a:lnTo>
                  <a:lnTo>
                    <a:pt x="1002" y="3735"/>
                  </a:lnTo>
                  <a:cubicBezTo>
                    <a:pt x="900" y="3735"/>
                    <a:pt x="819" y="3818"/>
                    <a:pt x="819" y="3919"/>
                  </a:cubicBezTo>
                  <a:lnTo>
                    <a:pt x="819" y="5374"/>
                  </a:lnTo>
                  <a:lnTo>
                    <a:pt x="183" y="5374"/>
                  </a:lnTo>
                  <a:cubicBezTo>
                    <a:pt x="82" y="5374"/>
                    <a:pt x="0" y="5457"/>
                    <a:pt x="0" y="5557"/>
                  </a:cubicBezTo>
                  <a:lnTo>
                    <a:pt x="0" y="8237"/>
                  </a:lnTo>
                  <a:cubicBezTo>
                    <a:pt x="0" y="8339"/>
                    <a:pt x="83" y="8421"/>
                    <a:pt x="183" y="8421"/>
                  </a:cubicBezTo>
                  <a:lnTo>
                    <a:pt x="1815" y="8421"/>
                  </a:lnTo>
                  <a:cubicBezTo>
                    <a:pt x="1917" y="8421"/>
                    <a:pt x="1998" y="8338"/>
                    <a:pt x="1998" y="8237"/>
                  </a:cubicBezTo>
                  <a:lnTo>
                    <a:pt x="1998" y="5557"/>
                  </a:lnTo>
                  <a:cubicBezTo>
                    <a:pt x="1998" y="5456"/>
                    <a:pt x="1916" y="5374"/>
                    <a:pt x="1815" y="5374"/>
                  </a:cubicBezTo>
                  <a:lnTo>
                    <a:pt x="1213" y="5374"/>
                  </a:lnTo>
                  <a:lnTo>
                    <a:pt x="1213" y="4096"/>
                  </a:lnTo>
                  <a:lnTo>
                    <a:pt x="1606" y="4096"/>
                  </a:lnTo>
                  <a:lnTo>
                    <a:pt x="1606" y="4241"/>
                  </a:lnTo>
                  <a:cubicBezTo>
                    <a:pt x="1606" y="4342"/>
                    <a:pt x="1688" y="4424"/>
                    <a:pt x="1789" y="4424"/>
                  </a:cubicBezTo>
                  <a:lnTo>
                    <a:pt x="3244" y="4424"/>
                  </a:lnTo>
                  <a:lnTo>
                    <a:pt x="3244" y="5374"/>
                  </a:lnTo>
                  <a:lnTo>
                    <a:pt x="2608" y="5374"/>
                  </a:lnTo>
                  <a:cubicBezTo>
                    <a:pt x="2506" y="5374"/>
                    <a:pt x="2425" y="5457"/>
                    <a:pt x="2425" y="5557"/>
                  </a:cubicBezTo>
                  <a:lnTo>
                    <a:pt x="2425" y="8237"/>
                  </a:lnTo>
                  <a:cubicBezTo>
                    <a:pt x="2425" y="8339"/>
                    <a:pt x="2507" y="8421"/>
                    <a:pt x="2608" y="8421"/>
                  </a:cubicBezTo>
                  <a:lnTo>
                    <a:pt x="4240" y="8421"/>
                  </a:lnTo>
                  <a:cubicBezTo>
                    <a:pt x="4341" y="8421"/>
                    <a:pt x="4423" y="8338"/>
                    <a:pt x="4423" y="8237"/>
                  </a:cubicBezTo>
                  <a:lnTo>
                    <a:pt x="4423" y="5557"/>
                  </a:lnTo>
                  <a:cubicBezTo>
                    <a:pt x="4423" y="5456"/>
                    <a:pt x="4340" y="5374"/>
                    <a:pt x="4240" y="5374"/>
                  </a:cubicBezTo>
                  <a:lnTo>
                    <a:pt x="3605" y="5374"/>
                  </a:lnTo>
                  <a:lnTo>
                    <a:pt x="3605" y="4424"/>
                  </a:lnTo>
                  <a:lnTo>
                    <a:pt x="5059" y="4424"/>
                  </a:lnTo>
                  <a:cubicBezTo>
                    <a:pt x="5161" y="4424"/>
                    <a:pt x="5242" y="4341"/>
                    <a:pt x="5242" y="4241"/>
                  </a:cubicBezTo>
                  <a:lnTo>
                    <a:pt x="5242" y="4096"/>
                  </a:lnTo>
                  <a:lnTo>
                    <a:pt x="5635" y="4096"/>
                  </a:lnTo>
                  <a:lnTo>
                    <a:pt x="5635" y="5374"/>
                  </a:lnTo>
                  <a:lnTo>
                    <a:pt x="5033" y="5374"/>
                  </a:lnTo>
                  <a:cubicBezTo>
                    <a:pt x="4931" y="5374"/>
                    <a:pt x="4849" y="5457"/>
                    <a:pt x="4849" y="5557"/>
                  </a:cubicBezTo>
                  <a:lnTo>
                    <a:pt x="4849" y="8237"/>
                  </a:lnTo>
                  <a:cubicBezTo>
                    <a:pt x="4849" y="8339"/>
                    <a:pt x="4932" y="8421"/>
                    <a:pt x="5033" y="8421"/>
                  </a:cubicBezTo>
                  <a:lnTo>
                    <a:pt x="6665" y="8421"/>
                  </a:lnTo>
                  <a:cubicBezTo>
                    <a:pt x="6766" y="8421"/>
                    <a:pt x="6848" y="8339"/>
                    <a:pt x="6848" y="8238"/>
                  </a:cubicBezTo>
                  <a:lnTo>
                    <a:pt x="6848" y="7578"/>
                  </a:lnTo>
                  <a:cubicBezTo>
                    <a:pt x="6848" y="7482"/>
                    <a:pt x="6779" y="7396"/>
                    <a:pt x="6684" y="7388"/>
                  </a:cubicBezTo>
                  <a:cubicBezTo>
                    <a:pt x="6679" y="7387"/>
                    <a:pt x="6673" y="7387"/>
                    <a:pt x="6668" y="7387"/>
                  </a:cubicBezTo>
                  <a:cubicBezTo>
                    <a:pt x="6568" y="7387"/>
                    <a:pt x="6487" y="7469"/>
                    <a:pt x="6487" y="7571"/>
                  </a:cubicBezTo>
                  <a:lnTo>
                    <a:pt x="6487" y="8028"/>
                  </a:lnTo>
                  <a:lnTo>
                    <a:pt x="5242" y="8028"/>
                  </a:lnTo>
                  <a:lnTo>
                    <a:pt x="5242" y="5734"/>
                  </a:lnTo>
                  <a:lnTo>
                    <a:pt x="6487" y="5734"/>
                  </a:lnTo>
                  <a:lnTo>
                    <a:pt x="6487" y="6684"/>
                  </a:lnTo>
                  <a:cubicBezTo>
                    <a:pt x="6487" y="6780"/>
                    <a:pt x="6557" y="6865"/>
                    <a:pt x="6651" y="6875"/>
                  </a:cubicBezTo>
                  <a:cubicBezTo>
                    <a:pt x="6656" y="6875"/>
                    <a:pt x="6661" y="6875"/>
                    <a:pt x="6665" y="6875"/>
                  </a:cubicBezTo>
                  <a:cubicBezTo>
                    <a:pt x="6767" y="6875"/>
                    <a:pt x="6848" y="6793"/>
                    <a:pt x="6848" y="6691"/>
                  </a:cubicBezTo>
                  <a:lnTo>
                    <a:pt x="6848" y="5557"/>
                  </a:lnTo>
                  <a:cubicBezTo>
                    <a:pt x="6848" y="5456"/>
                    <a:pt x="6765" y="5374"/>
                    <a:pt x="6664" y="5374"/>
                  </a:cubicBezTo>
                  <a:lnTo>
                    <a:pt x="6030" y="5374"/>
                  </a:lnTo>
                  <a:lnTo>
                    <a:pt x="6030" y="3919"/>
                  </a:lnTo>
                  <a:cubicBezTo>
                    <a:pt x="6030" y="3818"/>
                    <a:pt x="5947" y="3736"/>
                    <a:pt x="5846" y="3736"/>
                  </a:cubicBezTo>
                  <a:lnTo>
                    <a:pt x="5244" y="3736"/>
                  </a:lnTo>
                  <a:lnTo>
                    <a:pt x="5244" y="3409"/>
                  </a:lnTo>
                  <a:lnTo>
                    <a:pt x="5813" y="3409"/>
                  </a:lnTo>
                  <a:cubicBezTo>
                    <a:pt x="5916" y="3409"/>
                    <a:pt x="5996" y="3326"/>
                    <a:pt x="5996" y="3226"/>
                  </a:cubicBezTo>
                  <a:lnTo>
                    <a:pt x="5996" y="1897"/>
                  </a:lnTo>
                  <a:cubicBezTo>
                    <a:pt x="6440" y="1808"/>
                    <a:pt x="6774" y="1399"/>
                    <a:pt x="6753" y="915"/>
                  </a:cubicBezTo>
                  <a:cubicBezTo>
                    <a:pt x="6732" y="435"/>
                    <a:pt x="6356" y="32"/>
                    <a:pt x="5876" y="2"/>
                  </a:cubicBezTo>
                  <a:cubicBezTo>
                    <a:pt x="5855" y="1"/>
                    <a:pt x="5835" y="0"/>
                    <a:pt x="58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2653;p65">
              <a:extLst>
                <a:ext uri="{FF2B5EF4-FFF2-40B4-BE49-F238E27FC236}">
                  <a16:creationId xmlns:a16="http://schemas.microsoft.com/office/drawing/2014/main" id="{F4C4A02B-7411-CCFE-98B1-8D9D8B582203}"/>
                </a:ext>
              </a:extLst>
            </p:cNvPr>
            <p:cNvSpPr/>
            <p:nvPr/>
          </p:nvSpPr>
          <p:spPr>
            <a:xfrm>
              <a:off x="6681987" y="3305395"/>
              <a:ext cx="25534" cy="13676"/>
            </a:xfrm>
            <a:custGeom>
              <a:avLst/>
              <a:gdLst/>
              <a:ahLst/>
              <a:cxnLst/>
              <a:rect l="l" t="t" r="r" b="b"/>
              <a:pathLst>
                <a:path w="674" h="361" extrusionOk="0">
                  <a:moveTo>
                    <a:pt x="199" y="1"/>
                  </a:moveTo>
                  <a:cubicBezTo>
                    <a:pt x="102" y="1"/>
                    <a:pt x="18" y="70"/>
                    <a:pt x="10" y="164"/>
                  </a:cubicBezTo>
                  <a:cubicBezTo>
                    <a:pt x="1" y="272"/>
                    <a:pt x="85" y="361"/>
                    <a:pt x="189" y="361"/>
                  </a:cubicBezTo>
                  <a:lnTo>
                    <a:pt x="476" y="361"/>
                  </a:lnTo>
                  <a:cubicBezTo>
                    <a:pt x="572" y="361"/>
                    <a:pt x="656" y="292"/>
                    <a:pt x="665" y="197"/>
                  </a:cubicBezTo>
                  <a:cubicBezTo>
                    <a:pt x="673" y="90"/>
                    <a:pt x="589" y="1"/>
                    <a:pt x="4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2654;p65">
              <a:extLst>
                <a:ext uri="{FF2B5EF4-FFF2-40B4-BE49-F238E27FC236}">
                  <a16:creationId xmlns:a16="http://schemas.microsoft.com/office/drawing/2014/main" id="{C9D45518-155C-1A9C-C309-D4E23653F38A}"/>
                </a:ext>
              </a:extLst>
            </p:cNvPr>
            <p:cNvSpPr/>
            <p:nvPr/>
          </p:nvSpPr>
          <p:spPr>
            <a:xfrm>
              <a:off x="6681949" y="3331422"/>
              <a:ext cx="25572" cy="13676"/>
            </a:xfrm>
            <a:custGeom>
              <a:avLst/>
              <a:gdLst/>
              <a:ahLst/>
              <a:cxnLst/>
              <a:rect l="l" t="t" r="r" b="b"/>
              <a:pathLst>
                <a:path w="675" h="361" extrusionOk="0">
                  <a:moveTo>
                    <a:pt x="198" y="1"/>
                  </a:moveTo>
                  <a:cubicBezTo>
                    <a:pt x="102" y="1"/>
                    <a:pt x="18" y="71"/>
                    <a:pt x="9" y="165"/>
                  </a:cubicBezTo>
                  <a:cubicBezTo>
                    <a:pt x="1" y="272"/>
                    <a:pt x="85" y="361"/>
                    <a:pt x="189" y="361"/>
                  </a:cubicBezTo>
                  <a:lnTo>
                    <a:pt x="475" y="361"/>
                  </a:lnTo>
                  <a:cubicBezTo>
                    <a:pt x="572" y="361"/>
                    <a:pt x="656" y="292"/>
                    <a:pt x="664" y="197"/>
                  </a:cubicBezTo>
                  <a:cubicBezTo>
                    <a:pt x="674" y="92"/>
                    <a:pt x="590" y="1"/>
                    <a:pt x="4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2655;p65">
              <a:extLst>
                <a:ext uri="{FF2B5EF4-FFF2-40B4-BE49-F238E27FC236}">
                  <a16:creationId xmlns:a16="http://schemas.microsoft.com/office/drawing/2014/main" id="{E9400530-5E1B-5CDA-5236-F09ECBD5540C}"/>
                </a:ext>
              </a:extLst>
            </p:cNvPr>
            <p:cNvSpPr/>
            <p:nvPr/>
          </p:nvSpPr>
          <p:spPr>
            <a:xfrm>
              <a:off x="6681949" y="3356312"/>
              <a:ext cx="25572" cy="13676"/>
            </a:xfrm>
            <a:custGeom>
              <a:avLst/>
              <a:gdLst/>
              <a:ahLst/>
              <a:cxnLst/>
              <a:rect l="l" t="t" r="r" b="b"/>
              <a:pathLst>
                <a:path w="675" h="361" extrusionOk="0">
                  <a:moveTo>
                    <a:pt x="198" y="0"/>
                  </a:moveTo>
                  <a:cubicBezTo>
                    <a:pt x="102" y="0"/>
                    <a:pt x="18" y="69"/>
                    <a:pt x="9" y="164"/>
                  </a:cubicBezTo>
                  <a:cubicBezTo>
                    <a:pt x="1" y="272"/>
                    <a:pt x="85" y="361"/>
                    <a:pt x="189" y="361"/>
                  </a:cubicBezTo>
                  <a:lnTo>
                    <a:pt x="475" y="361"/>
                  </a:lnTo>
                  <a:cubicBezTo>
                    <a:pt x="572" y="361"/>
                    <a:pt x="656" y="290"/>
                    <a:pt x="664" y="196"/>
                  </a:cubicBezTo>
                  <a:cubicBezTo>
                    <a:pt x="674" y="89"/>
                    <a:pt x="590" y="0"/>
                    <a:pt x="4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0280765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" name="Google Shape;1484;p38"/>
          <p:cNvSpPr txBox="1">
            <a:spLocks noGrp="1"/>
          </p:cNvSpPr>
          <p:nvPr>
            <p:ph type="title" idx="2"/>
          </p:nvPr>
        </p:nvSpPr>
        <p:spPr>
          <a:xfrm>
            <a:off x="720000" y="1025725"/>
            <a:ext cx="1702500" cy="9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pl-PL" dirty="0"/>
              <a:t>4</a:t>
            </a:r>
            <a:endParaRPr dirty="0"/>
          </a:p>
        </p:txBody>
      </p:sp>
      <p:sp>
        <p:nvSpPr>
          <p:cNvPr id="1485" name="Google Shape;1485;p38"/>
          <p:cNvSpPr txBox="1">
            <a:spLocks noGrp="1"/>
          </p:cNvSpPr>
          <p:nvPr>
            <p:ph type="subTitle" idx="1"/>
          </p:nvPr>
        </p:nvSpPr>
        <p:spPr>
          <a:xfrm>
            <a:off x="720000" y="3252375"/>
            <a:ext cx="5598000" cy="45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700" b="1" dirty="0"/>
              <a:t>Zastosowanie</a:t>
            </a:r>
            <a:endParaRPr sz="1700" b="1" dirty="0"/>
          </a:p>
        </p:txBody>
      </p:sp>
      <p:grpSp>
        <p:nvGrpSpPr>
          <p:cNvPr id="1486" name="Google Shape;1486;p38"/>
          <p:cNvGrpSpPr/>
          <p:nvPr/>
        </p:nvGrpSpPr>
        <p:grpSpPr>
          <a:xfrm>
            <a:off x="-374387" y="3354325"/>
            <a:ext cx="3922590" cy="2969900"/>
            <a:chOff x="-374387" y="3354325"/>
            <a:chExt cx="3922590" cy="2969900"/>
          </a:xfrm>
        </p:grpSpPr>
        <p:pic>
          <p:nvPicPr>
            <p:cNvPr id="1487" name="Google Shape;1487;p38"/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-374387" y="3354325"/>
              <a:ext cx="3891276" cy="29699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488" name="Google Shape;1488;p38"/>
            <p:cNvGrpSpPr/>
            <p:nvPr/>
          </p:nvGrpSpPr>
          <p:grpSpPr>
            <a:xfrm>
              <a:off x="1853583" y="4445557"/>
              <a:ext cx="1694620" cy="1360169"/>
              <a:chOff x="7945225" y="4302000"/>
              <a:chExt cx="904666" cy="726121"/>
            </a:xfrm>
          </p:grpSpPr>
          <p:sp>
            <p:nvSpPr>
              <p:cNvPr id="1489" name="Google Shape;1489;p38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0" name="Google Shape;1490;p38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1" name="Google Shape;1491;p38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492" name="Google Shape;1492;p38"/>
          <p:cNvSpPr txBox="1">
            <a:spLocks noGrp="1"/>
          </p:cNvSpPr>
          <p:nvPr>
            <p:ph type="title"/>
          </p:nvPr>
        </p:nvSpPr>
        <p:spPr>
          <a:xfrm>
            <a:off x="720000" y="2079325"/>
            <a:ext cx="5598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dirty="0"/>
              <a:t>PHP 8.1</a:t>
            </a:r>
            <a:endParaRPr dirty="0"/>
          </a:p>
        </p:txBody>
      </p:sp>
      <p:grpSp>
        <p:nvGrpSpPr>
          <p:cNvPr id="1493" name="Google Shape;1493;p38"/>
          <p:cNvGrpSpPr/>
          <p:nvPr/>
        </p:nvGrpSpPr>
        <p:grpSpPr>
          <a:xfrm>
            <a:off x="6487513" y="-1301175"/>
            <a:ext cx="4268216" cy="6666030"/>
            <a:chOff x="6128138" y="-1301175"/>
            <a:chExt cx="4268216" cy="6666030"/>
          </a:xfrm>
        </p:grpSpPr>
        <p:sp>
          <p:nvSpPr>
            <p:cNvPr id="1494" name="Google Shape;1494;p38"/>
            <p:cNvSpPr/>
            <p:nvPr/>
          </p:nvSpPr>
          <p:spPr>
            <a:xfrm>
              <a:off x="6368175" y="103161"/>
              <a:ext cx="4006263" cy="4749291"/>
            </a:xfrm>
            <a:custGeom>
              <a:avLst/>
              <a:gdLst/>
              <a:ahLst/>
              <a:cxnLst/>
              <a:rect l="l" t="t" r="r" b="b"/>
              <a:pathLst>
                <a:path w="97678" h="115794" extrusionOk="0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38"/>
            <p:cNvSpPr/>
            <p:nvPr/>
          </p:nvSpPr>
          <p:spPr>
            <a:xfrm>
              <a:off x="6711143" y="81300"/>
              <a:ext cx="2925190" cy="3057668"/>
            </a:xfrm>
            <a:custGeom>
              <a:avLst/>
              <a:gdLst/>
              <a:ahLst/>
              <a:cxnLst/>
              <a:rect l="l" t="t" r="r" b="b"/>
              <a:pathLst>
                <a:path w="71320" h="74550" extrusionOk="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38"/>
            <p:cNvSpPr/>
            <p:nvPr/>
          </p:nvSpPr>
          <p:spPr>
            <a:xfrm>
              <a:off x="7243039" y="245650"/>
              <a:ext cx="3153315" cy="5119205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38"/>
            <p:cNvSpPr/>
            <p:nvPr/>
          </p:nvSpPr>
          <p:spPr>
            <a:xfrm>
              <a:off x="6875804" y="622450"/>
              <a:ext cx="1860443" cy="4595326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38"/>
            <p:cNvSpPr/>
            <p:nvPr/>
          </p:nvSpPr>
          <p:spPr>
            <a:xfrm>
              <a:off x="6573850" y="621225"/>
              <a:ext cx="1860443" cy="4595326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499" name="Google Shape;1499;p38"/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6128138" y="-1301175"/>
              <a:ext cx="4198516" cy="320440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500" name="Google Shape;1500;p38"/>
            <p:cNvGrpSpPr/>
            <p:nvPr/>
          </p:nvGrpSpPr>
          <p:grpSpPr>
            <a:xfrm rot="5400000">
              <a:off x="7873341" y="4254316"/>
              <a:ext cx="708100" cy="708500"/>
              <a:chOff x="3678700" y="407275"/>
              <a:chExt cx="708100" cy="708500"/>
            </a:xfrm>
          </p:grpSpPr>
          <p:sp>
            <p:nvSpPr>
              <p:cNvPr id="1501" name="Google Shape;1501;p38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2" name="Google Shape;1502;p38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3" name="Google Shape;1503;p38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4" name="Google Shape;1504;p38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5" name="Google Shape;1505;p38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6" name="Google Shape;1506;p38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7" name="Google Shape;1507;p38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08" name="Google Shape;1508;p38"/>
            <p:cNvGrpSpPr/>
            <p:nvPr/>
          </p:nvGrpSpPr>
          <p:grpSpPr>
            <a:xfrm rot="5400000">
              <a:off x="8639847" y="3354200"/>
              <a:ext cx="457787" cy="458045"/>
              <a:chOff x="3678700" y="407275"/>
              <a:chExt cx="708100" cy="708500"/>
            </a:xfrm>
          </p:grpSpPr>
          <p:sp>
            <p:nvSpPr>
              <p:cNvPr id="1509" name="Google Shape;1509;p38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0" name="Google Shape;1510;p38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1" name="Google Shape;1511;p38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2" name="Google Shape;1512;p38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3" name="Google Shape;1513;p38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4" name="Google Shape;1514;p38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5" name="Google Shape;1515;p38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16" name="Google Shape;1516;p38"/>
            <p:cNvGrpSpPr/>
            <p:nvPr/>
          </p:nvGrpSpPr>
          <p:grpSpPr>
            <a:xfrm>
              <a:off x="7787267" y="539497"/>
              <a:ext cx="208184" cy="208184"/>
              <a:chOff x="8356813" y="1074288"/>
              <a:chExt cx="351900" cy="351900"/>
            </a:xfrm>
          </p:grpSpPr>
          <p:sp>
            <p:nvSpPr>
              <p:cNvPr id="1517" name="Google Shape;1517;p38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8" name="Google Shape;1518;p38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19" name="Google Shape;1519;p38"/>
            <p:cNvGrpSpPr/>
            <p:nvPr/>
          </p:nvGrpSpPr>
          <p:grpSpPr>
            <a:xfrm>
              <a:off x="7194842" y="2467660"/>
              <a:ext cx="208184" cy="208184"/>
              <a:chOff x="8356813" y="1074288"/>
              <a:chExt cx="351900" cy="351900"/>
            </a:xfrm>
          </p:grpSpPr>
          <p:sp>
            <p:nvSpPr>
              <p:cNvPr id="1520" name="Google Shape;1520;p38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1" name="Google Shape;1521;p38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22" name="Google Shape;1522;p38"/>
            <p:cNvSpPr/>
            <p:nvPr/>
          </p:nvSpPr>
          <p:spPr>
            <a:xfrm>
              <a:off x="7095150" y="4164050"/>
              <a:ext cx="147900" cy="1479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23" name="Google Shape;1523;p38"/>
          <p:cNvGrpSpPr/>
          <p:nvPr/>
        </p:nvGrpSpPr>
        <p:grpSpPr>
          <a:xfrm>
            <a:off x="796100" y="3019701"/>
            <a:ext cx="4558967" cy="134100"/>
            <a:chOff x="796100" y="3019701"/>
            <a:chExt cx="4558967" cy="134100"/>
          </a:xfrm>
        </p:grpSpPr>
        <p:sp>
          <p:nvSpPr>
            <p:cNvPr id="1524" name="Google Shape;1524;p38"/>
            <p:cNvSpPr/>
            <p:nvPr/>
          </p:nvSpPr>
          <p:spPr>
            <a:xfrm>
              <a:off x="5220967" y="3019701"/>
              <a:ext cx="134100" cy="1341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525" name="Google Shape;1525;p38"/>
            <p:cNvCxnSpPr/>
            <p:nvPr/>
          </p:nvCxnSpPr>
          <p:spPr>
            <a:xfrm>
              <a:off x="796100" y="3086750"/>
              <a:ext cx="4462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526" name="Google Shape;1526;p38"/>
            <p:cNvSpPr/>
            <p:nvPr/>
          </p:nvSpPr>
          <p:spPr>
            <a:xfrm>
              <a:off x="5251079" y="30498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5">
            <a:extLst>
              <a:ext uri="{FF2B5EF4-FFF2-40B4-BE49-F238E27FC236}">
                <a16:creationId xmlns:a16="http://schemas.microsoft.com/office/drawing/2014/main" id="{0C6DC30A-7E7E-1B6B-C571-120A9C153E8E}"/>
              </a:ext>
            </a:extLst>
          </p:cNvPr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3040" y="1182337"/>
            <a:ext cx="1266896" cy="585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48433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4" name="Google Shape;2074;p5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dirty="0"/>
              <a:t>Odczyt danych z bazy</a:t>
            </a:r>
            <a:endParaRPr dirty="0"/>
          </a:p>
        </p:txBody>
      </p:sp>
      <p:sp>
        <p:nvSpPr>
          <p:cNvPr id="2075" name="Google Shape;2075;p51"/>
          <p:cNvSpPr txBox="1">
            <a:spLocks noGrp="1"/>
          </p:cNvSpPr>
          <p:nvPr>
            <p:ph type="subTitle" idx="1"/>
          </p:nvPr>
        </p:nvSpPr>
        <p:spPr>
          <a:xfrm>
            <a:off x="713225" y="1160775"/>
            <a:ext cx="7710900" cy="34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2000" b="1" dirty="0">
                <a:latin typeface="IBM Plex Mono"/>
                <a:ea typeface="IBM Plex Mono"/>
                <a:cs typeface="IBM Plex Mono"/>
                <a:sym typeface="IBM Plex Mono"/>
              </a:rPr>
              <a:t>Cel</a:t>
            </a:r>
            <a:r>
              <a:rPr lang="en" sz="2000" b="1" dirty="0">
                <a:latin typeface="IBM Plex Mono"/>
                <a:ea typeface="IBM Plex Mono"/>
                <a:cs typeface="IBM Plex Mono"/>
                <a:sym typeface="IBM Plex Mono"/>
              </a:rPr>
              <a:t>:</a:t>
            </a:r>
            <a:endParaRPr sz="2000" b="1" dirty="0">
              <a:latin typeface="IBM Plex Mono"/>
              <a:ea typeface="IBM Plex Mono"/>
              <a:cs typeface="IBM Plex Mono"/>
              <a:sym typeface="IBM Plex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dirty="0"/>
              <a:t>Odczytaj dane z bazy danych.</a:t>
            </a:r>
            <a:endParaRPr b="1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pl-PL" b="1" dirty="0"/>
              <a:t>Instrukcje skrócone</a:t>
            </a:r>
            <a:r>
              <a:rPr lang="en" b="1" dirty="0"/>
              <a:t>:</a:t>
            </a:r>
            <a:endParaRPr lang="pl-PL" b="1" dirty="0"/>
          </a:p>
          <a:p>
            <a:pPr marL="800100" lvl="0" indent="-342900" algn="l" rtl="0">
              <a:spcBef>
                <a:spcPts val="1000"/>
              </a:spcBef>
              <a:spcAft>
                <a:spcPts val="0"/>
              </a:spcAft>
            </a:pPr>
            <a:r>
              <a:rPr lang="pl-PL" dirty="0"/>
              <a:t>Dodaj element </a:t>
            </a:r>
            <a:r>
              <a:rPr lang="pl-PL" b="1" dirty="0"/>
              <a:t>&lt;?</a:t>
            </a:r>
            <a:r>
              <a:rPr lang="pl-PL" b="1" dirty="0" err="1"/>
              <a:t>php</a:t>
            </a:r>
            <a:r>
              <a:rPr lang="pl-PL" b="1" dirty="0"/>
              <a:t>?&gt; </a:t>
            </a:r>
            <a:r>
              <a:rPr lang="pl-PL" dirty="0"/>
              <a:t>na stronę.</a:t>
            </a:r>
          </a:p>
          <a:p>
            <a:pPr marL="800100" lvl="0" indent="-342900" algn="l" rtl="0">
              <a:spcBef>
                <a:spcPts val="1000"/>
              </a:spcBef>
              <a:spcAft>
                <a:spcPts val="0"/>
              </a:spcAft>
            </a:pPr>
            <a:r>
              <a:rPr lang="pl-PL" dirty="0"/>
              <a:t>Użyj polecenia </a:t>
            </a:r>
            <a:r>
              <a:rPr lang="pl-PL" b="1" dirty="0" err="1"/>
              <a:t>mysqli_query</a:t>
            </a:r>
            <a:r>
              <a:rPr lang="pl-PL" dirty="0"/>
              <a:t>() z kodem SQL i personaliami.</a:t>
            </a:r>
          </a:p>
          <a:p>
            <a:pPr marL="800100" lvl="0" indent="-342900" algn="l" rtl="0">
              <a:spcBef>
                <a:spcPts val="1000"/>
              </a:spcBef>
              <a:spcAft>
                <a:spcPts val="0"/>
              </a:spcAft>
            </a:pPr>
            <a:r>
              <a:rPr lang="pl-PL" dirty="0"/>
              <a:t>Utwórz </a:t>
            </a:r>
            <a:r>
              <a:rPr lang="pl-PL" b="1" dirty="0"/>
              <a:t>pętlę </a:t>
            </a:r>
            <a:r>
              <a:rPr lang="pl-PL" b="1" dirty="0" err="1"/>
              <a:t>while</a:t>
            </a:r>
            <a:r>
              <a:rPr lang="pl-PL" dirty="0"/>
              <a:t>, której warunkiem będzie</a:t>
            </a:r>
            <a:r>
              <a:rPr lang="pl-PL" b="1" dirty="0"/>
              <a:t> $</a:t>
            </a:r>
            <a:r>
              <a:rPr lang="pl-PL" b="1" dirty="0" err="1"/>
              <a:t>row</a:t>
            </a:r>
            <a:r>
              <a:rPr lang="pl-PL" b="1" dirty="0"/>
              <a:t> = </a:t>
            </a:r>
            <a:r>
              <a:rPr lang="pl-PL" b="1" dirty="0" err="1"/>
              <a:t>mysqli_fetch_array</a:t>
            </a:r>
            <a:r>
              <a:rPr lang="pl-PL" b="1" dirty="0"/>
              <a:t>(</a:t>
            </a:r>
            <a:r>
              <a:rPr lang="pl-PL" b="1" dirty="0" err="1"/>
              <a:t>result</a:t>
            </a:r>
            <a:r>
              <a:rPr lang="pl-PL" dirty="0"/>
              <a:t>).</a:t>
            </a:r>
          </a:p>
          <a:p>
            <a:pPr marL="800100" lvl="0" indent="-342900" algn="l" rtl="0">
              <a:spcBef>
                <a:spcPts val="1000"/>
              </a:spcBef>
              <a:spcAft>
                <a:spcPts val="0"/>
              </a:spcAft>
            </a:pPr>
            <a:r>
              <a:rPr lang="pl-PL" dirty="0"/>
              <a:t>Wykorzystaj nowo powstałą zmienną w wyświetlaniu danych za pomocą </a:t>
            </a:r>
            <a:r>
              <a:rPr lang="pl-PL" b="1" dirty="0"/>
              <a:t>echo</a:t>
            </a:r>
            <a:r>
              <a:rPr lang="pl-PL" dirty="0"/>
              <a:t>.</a:t>
            </a:r>
          </a:p>
          <a:p>
            <a:pPr marL="800100" lvl="0" indent="-342900" algn="l" rtl="0">
              <a:spcBef>
                <a:spcPts val="1000"/>
              </a:spcBef>
              <a:spcAft>
                <a:spcPts val="0"/>
              </a:spcAft>
            </a:pPr>
            <a:r>
              <a:rPr lang="pl-PL" dirty="0"/>
              <a:t>Gotowe!</a:t>
            </a:r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287797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4" name="Google Shape;2074;p51"/>
          <p:cNvSpPr txBox="1">
            <a:spLocks noGrp="1"/>
          </p:cNvSpPr>
          <p:nvPr>
            <p:ph type="title"/>
          </p:nvPr>
        </p:nvSpPr>
        <p:spPr>
          <a:xfrm>
            <a:off x="720000" y="808073"/>
            <a:ext cx="109340" cy="20965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75" name="Google Shape;2075;p51"/>
          <p:cNvSpPr txBox="1">
            <a:spLocks noGrp="1"/>
          </p:cNvSpPr>
          <p:nvPr>
            <p:ph type="subTitle" idx="1"/>
          </p:nvPr>
        </p:nvSpPr>
        <p:spPr>
          <a:xfrm>
            <a:off x="713225" y="1160775"/>
            <a:ext cx="109340" cy="20965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endParaRPr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11048B60-7AEB-ACA1-20A1-030B14D16F02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822565" y="637794"/>
            <a:ext cx="7498080" cy="3867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9360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4" name="Google Shape;2074;p5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dirty="0"/>
              <a:t>Wstawianie danych do bazy</a:t>
            </a:r>
            <a:endParaRPr dirty="0"/>
          </a:p>
        </p:txBody>
      </p:sp>
      <p:sp>
        <p:nvSpPr>
          <p:cNvPr id="2075" name="Google Shape;2075;p51"/>
          <p:cNvSpPr txBox="1">
            <a:spLocks noGrp="1"/>
          </p:cNvSpPr>
          <p:nvPr>
            <p:ph type="subTitle" idx="1"/>
          </p:nvPr>
        </p:nvSpPr>
        <p:spPr>
          <a:xfrm>
            <a:off x="713225" y="1160775"/>
            <a:ext cx="7710900" cy="34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2000" b="1" dirty="0">
                <a:latin typeface="IBM Plex Mono"/>
                <a:ea typeface="IBM Plex Mono"/>
                <a:cs typeface="IBM Plex Mono"/>
                <a:sym typeface="IBM Plex Mono"/>
              </a:rPr>
              <a:t>Cel</a:t>
            </a:r>
            <a:r>
              <a:rPr lang="en" sz="2000" b="1" dirty="0">
                <a:latin typeface="IBM Plex Mono"/>
                <a:ea typeface="IBM Plex Mono"/>
                <a:cs typeface="IBM Plex Mono"/>
                <a:sym typeface="IBM Plex Mono"/>
              </a:rPr>
              <a:t>:</a:t>
            </a:r>
            <a:endParaRPr sz="2000" b="1" dirty="0">
              <a:latin typeface="IBM Plex Mono"/>
              <a:ea typeface="IBM Plex Mono"/>
              <a:cs typeface="IBM Plex Mono"/>
              <a:sym typeface="IBM Plex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dirty="0"/>
              <a:t>Wstaw dane do bazy</a:t>
            </a:r>
            <a:endParaRPr b="1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pl-PL" b="1" dirty="0"/>
              <a:t>Instrukcje skrócone</a:t>
            </a:r>
            <a:r>
              <a:rPr lang="en" b="1" dirty="0"/>
              <a:t>:</a:t>
            </a:r>
            <a:endParaRPr lang="pl-PL" b="1" dirty="0"/>
          </a:p>
          <a:p>
            <a:pPr marL="800100" lvl="0" indent="-342900" algn="l" rtl="0">
              <a:spcBef>
                <a:spcPts val="1000"/>
              </a:spcBef>
              <a:spcAft>
                <a:spcPts val="0"/>
              </a:spcAft>
            </a:pPr>
            <a:r>
              <a:rPr lang="pl-PL" dirty="0"/>
              <a:t>Dodaj na strony element </a:t>
            </a:r>
            <a:r>
              <a:rPr lang="pl-PL" b="1" dirty="0"/>
              <a:t>&lt;?</a:t>
            </a:r>
            <a:r>
              <a:rPr lang="pl-PL" b="1" dirty="0" err="1"/>
              <a:t>php</a:t>
            </a:r>
            <a:r>
              <a:rPr lang="pl-PL" b="1" dirty="0"/>
              <a:t>?&gt;.</a:t>
            </a:r>
          </a:p>
          <a:p>
            <a:pPr marL="800100" lvl="0" indent="-342900" algn="l" rtl="0">
              <a:spcBef>
                <a:spcPts val="1000"/>
              </a:spcBef>
              <a:spcAft>
                <a:spcPts val="0"/>
              </a:spcAft>
            </a:pPr>
            <a:r>
              <a:rPr lang="pl-PL" dirty="0"/>
              <a:t>Użyj polecenia </a:t>
            </a:r>
            <a:r>
              <a:rPr lang="pl-PL" b="1" dirty="0" err="1"/>
              <a:t>mysqli_query</a:t>
            </a:r>
            <a:r>
              <a:rPr lang="pl-PL" b="1" dirty="0"/>
              <a:t>()</a:t>
            </a:r>
            <a:r>
              <a:rPr lang="pl-PL" dirty="0"/>
              <a:t> z poleceniem </a:t>
            </a:r>
            <a:r>
              <a:rPr lang="pl-PL" i="1" dirty="0"/>
              <a:t>INSERT SQL</a:t>
            </a:r>
            <a:r>
              <a:rPr lang="pl-PL" dirty="0"/>
              <a:t> i personaliami.</a:t>
            </a:r>
          </a:p>
          <a:p>
            <a:pPr marL="800100" lvl="0" indent="-342900" algn="l" rtl="0">
              <a:spcBef>
                <a:spcPts val="1000"/>
              </a:spcBef>
              <a:spcAft>
                <a:spcPts val="0"/>
              </a:spcAft>
            </a:pPr>
            <a:r>
              <a:rPr lang="pl-PL" dirty="0"/>
              <a:t>Sfinalizuj połączenie.</a:t>
            </a:r>
          </a:p>
          <a:p>
            <a:pPr marL="800100" lvl="0" indent="-342900" algn="l" rtl="0">
              <a:spcBef>
                <a:spcPts val="1000"/>
              </a:spcBef>
              <a:spcAft>
                <a:spcPts val="0"/>
              </a:spcAft>
            </a:pPr>
            <a:r>
              <a:rPr lang="pl-PL" dirty="0"/>
              <a:t>Gotowe!</a:t>
            </a:r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908849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4" name="Google Shape;2074;p51"/>
          <p:cNvSpPr txBox="1">
            <a:spLocks noGrp="1"/>
          </p:cNvSpPr>
          <p:nvPr>
            <p:ph type="title"/>
          </p:nvPr>
        </p:nvSpPr>
        <p:spPr>
          <a:xfrm>
            <a:off x="720000" y="808073"/>
            <a:ext cx="109340" cy="20965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75" name="Google Shape;2075;p51"/>
          <p:cNvSpPr txBox="1">
            <a:spLocks noGrp="1"/>
          </p:cNvSpPr>
          <p:nvPr>
            <p:ph type="subTitle" idx="1"/>
          </p:nvPr>
        </p:nvSpPr>
        <p:spPr>
          <a:xfrm>
            <a:off x="713225" y="1160775"/>
            <a:ext cx="109340" cy="20965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endParaRPr dirty="0"/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E9CDA2E4-AF45-AB4D-7CC9-0DE45E7296A5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925920" y="637794"/>
            <a:ext cx="7498080" cy="3867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2239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4" name="Google Shape;2074;p5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dirty="0"/>
              <a:t>Odczyt danych z formularza</a:t>
            </a:r>
            <a:endParaRPr dirty="0"/>
          </a:p>
        </p:txBody>
      </p:sp>
      <p:sp>
        <p:nvSpPr>
          <p:cNvPr id="2075" name="Google Shape;2075;p51"/>
          <p:cNvSpPr txBox="1">
            <a:spLocks noGrp="1"/>
          </p:cNvSpPr>
          <p:nvPr>
            <p:ph type="subTitle" idx="1"/>
          </p:nvPr>
        </p:nvSpPr>
        <p:spPr>
          <a:xfrm>
            <a:off x="713225" y="1160775"/>
            <a:ext cx="7710900" cy="34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2000" b="1" dirty="0">
                <a:latin typeface="IBM Plex Mono"/>
                <a:ea typeface="IBM Plex Mono"/>
                <a:cs typeface="IBM Plex Mono"/>
                <a:sym typeface="IBM Plex Mono"/>
              </a:rPr>
              <a:t>Cel</a:t>
            </a:r>
            <a:r>
              <a:rPr lang="en" sz="2000" b="1" dirty="0">
                <a:latin typeface="IBM Plex Mono"/>
                <a:ea typeface="IBM Plex Mono"/>
                <a:cs typeface="IBM Plex Mono"/>
                <a:sym typeface="IBM Plex Mono"/>
              </a:rPr>
              <a:t>:</a:t>
            </a:r>
            <a:endParaRPr sz="2000" b="1" dirty="0">
              <a:latin typeface="IBM Plex Mono"/>
              <a:ea typeface="IBM Plex Mono"/>
              <a:cs typeface="IBM Plex Mono"/>
              <a:sym typeface="IBM Plex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dirty="0"/>
              <a:t>Uzyskaj tekst alternatywny elementu.</a:t>
            </a:r>
            <a:endParaRPr b="1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pl-PL" b="1" dirty="0"/>
              <a:t>Instrukcje skrócone</a:t>
            </a:r>
            <a:r>
              <a:rPr lang="en" b="1" dirty="0"/>
              <a:t>:</a:t>
            </a:r>
            <a:endParaRPr lang="pl-PL" b="1" dirty="0"/>
          </a:p>
          <a:p>
            <a:pPr marL="800100" lvl="0" indent="-342900" algn="l" rtl="0">
              <a:spcBef>
                <a:spcPts val="1000"/>
              </a:spcBef>
              <a:spcAft>
                <a:spcPts val="0"/>
              </a:spcAft>
            </a:pPr>
            <a:r>
              <a:rPr lang="pl-PL" dirty="0"/>
              <a:t>Umieść pod formularzem element </a:t>
            </a:r>
            <a:r>
              <a:rPr lang="pl-PL" b="1" dirty="0"/>
              <a:t>&lt;?</a:t>
            </a:r>
            <a:r>
              <a:rPr lang="pl-PL" b="1" dirty="0" err="1"/>
              <a:t>php</a:t>
            </a:r>
            <a:r>
              <a:rPr lang="pl-PL" b="1" dirty="0"/>
              <a:t>?&gt;</a:t>
            </a:r>
            <a:r>
              <a:rPr lang="pl-PL" dirty="0"/>
              <a:t> lub umieść w atrybucie </a:t>
            </a:r>
            <a:r>
              <a:rPr lang="pl-PL" b="1" dirty="0" err="1"/>
              <a:t>action</a:t>
            </a:r>
            <a:r>
              <a:rPr lang="pl-PL" b="1" dirty="0"/>
              <a:t> </a:t>
            </a:r>
            <a:r>
              <a:rPr lang="pl-PL" dirty="0"/>
              <a:t>odnośnik do pliku </a:t>
            </a:r>
            <a:r>
              <a:rPr lang="pl-PL" dirty="0" err="1"/>
              <a:t>php</a:t>
            </a:r>
            <a:r>
              <a:rPr lang="pl-PL" dirty="0"/>
              <a:t>.</a:t>
            </a:r>
          </a:p>
          <a:p>
            <a:pPr marL="800100" lvl="0" indent="-342900" algn="l" rtl="0">
              <a:spcBef>
                <a:spcPts val="1000"/>
              </a:spcBef>
              <a:spcAft>
                <a:spcPts val="0"/>
              </a:spcAft>
            </a:pPr>
            <a:r>
              <a:rPr lang="pl-PL" dirty="0"/>
              <a:t>Pobierz dane za pomocą </a:t>
            </a:r>
            <a:r>
              <a:rPr lang="pl-PL" b="1" dirty="0"/>
              <a:t>tablicy globalnej $_POST</a:t>
            </a:r>
            <a:r>
              <a:rPr lang="pl-PL" dirty="0"/>
              <a:t>.</a:t>
            </a:r>
          </a:p>
          <a:p>
            <a:pPr marL="800100" lvl="0" indent="-342900" algn="l" rtl="0">
              <a:spcBef>
                <a:spcPts val="1000"/>
              </a:spcBef>
              <a:spcAft>
                <a:spcPts val="0"/>
              </a:spcAft>
            </a:pPr>
            <a:r>
              <a:rPr lang="pl-PL" dirty="0"/>
              <a:t>Za pomocą </a:t>
            </a:r>
            <a:r>
              <a:rPr lang="pl-PL" b="1" dirty="0" err="1"/>
              <a:t>JavaScripta</a:t>
            </a:r>
            <a:r>
              <a:rPr lang="pl-PL" b="1" dirty="0"/>
              <a:t> (.</a:t>
            </a:r>
            <a:r>
              <a:rPr lang="pl-PL" b="1" dirty="0" err="1"/>
              <a:t>innerHTML</a:t>
            </a:r>
            <a:r>
              <a:rPr lang="pl-PL" b="1" dirty="0"/>
              <a:t>) </a:t>
            </a:r>
            <a:r>
              <a:rPr lang="pl-PL" dirty="0"/>
              <a:t>ustaw uzyskane dane jako zawartość pola „</a:t>
            </a:r>
            <a:r>
              <a:rPr lang="pl-PL" dirty="0" err="1"/>
              <a:t>output</a:t>
            </a:r>
            <a:r>
              <a:rPr lang="pl-PL" dirty="0"/>
              <a:t>”.</a:t>
            </a:r>
          </a:p>
          <a:p>
            <a:pPr marL="800100" lvl="0" indent="-342900" algn="l" rtl="0">
              <a:spcBef>
                <a:spcPts val="1000"/>
              </a:spcBef>
              <a:spcAft>
                <a:spcPts val="0"/>
              </a:spcAft>
            </a:pPr>
            <a:r>
              <a:rPr lang="pl-PL" dirty="0"/>
              <a:t>Gotowe!</a:t>
            </a:r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703059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4" name="Google Shape;2074;p51"/>
          <p:cNvSpPr txBox="1">
            <a:spLocks noGrp="1"/>
          </p:cNvSpPr>
          <p:nvPr>
            <p:ph type="title"/>
          </p:nvPr>
        </p:nvSpPr>
        <p:spPr>
          <a:xfrm>
            <a:off x="720000" y="808073"/>
            <a:ext cx="109340" cy="20965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75" name="Google Shape;2075;p51"/>
          <p:cNvSpPr txBox="1">
            <a:spLocks noGrp="1"/>
          </p:cNvSpPr>
          <p:nvPr>
            <p:ph type="subTitle" idx="1"/>
          </p:nvPr>
        </p:nvSpPr>
        <p:spPr>
          <a:xfrm>
            <a:off x="713225" y="1160775"/>
            <a:ext cx="109340" cy="20965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endParaRPr dirty="0"/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DB13EE04-B963-29CE-A068-2C511150EA4C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822565" y="637794"/>
            <a:ext cx="7498080" cy="3867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2048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1" name="Google Shape;1431;p35"/>
          <p:cNvSpPr txBox="1">
            <a:spLocks noGrp="1"/>
          </p:cNvSpPr>
          <p:nvPr>
            <p:ph type="subTitle" idx="1"/>
          </p:nvPr>
        </p:nvSpPr>
        <p:spPr>
          <a:xfrm>
            <a:off x="1096850" y="3456249"/>
            <a:ext cx="6612692" cy="7297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l-PL" dirty="0"/>
          </a:p>
        </p:txBody>
      </p:sp>
      <p:sp>
        <p:nvSpPr>
          <p:cNvPr id="1432" name="Google Shape;1432;p35"/>
          <p:cNvSpPr txBox="1">
            <a:spLocks noGrp="1"/>
          </p:cNvSpPr>
          <p:nvPr>
            <p:ph type="ctrTitle"/>
          </p:nvPr>
        </p:nvSpPr>
        <p:spPr>
          <a:xfrm>
            <a:off x="1096850" y="816324"/>
            <a:ext cx="6974700" cy="232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</p:txBody>
      </p:sp>
      <p:grpSp>
        <p:nvGrpSpPr>
          <p:cNvPr id="1433" name="Google Shape;1433;p35"/>
          <p:cNvGrpSpPr/>
          <p:nvPr/>
        </p:nvGrpSpPr>
        <p:grpSpPr>
          <a:xfrm>
            <a:off x="1096850" y="3242811"/>
            <a:ext cx="3936683" cy="134070"/>
            <a:chOff x="1096850" y="3242811"/>
            <a:chExt cx="3936683" cy="134070"/>
          </a:xfrm>
        </p:grpSpPr>
        <p:cxnSp>
          <p:nvCxnSpPr>
            <p:cNvPr id="1434" name="Google Shape;1434;p35"/>
            <p:cNvCxnSpPr/>
            <p:nvPr/>
          </p:nvCxnSpPr>
          <p:spPr>
            <a:xfrm>
              <a:off x="1096850" y="3309850"/>
              <a:ext cx="38406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35" name="Google Shape;1435;p35"/>
            <p:cNvGrpSpPr/>
            <p:nvPr/>
          </p:nvGrpSpPr>
          <p:grpSpPr>
            <a:xfrm>
              <a:off x="4899464" y="3242811"/>
              <a:ext cx="134070" cy="134070"/>
              <a:chOff x="8382514" y="1084976"/>
              <a:chExt cx="265800" cy="265800"/>
            </a:xfrm>
          </p:grpSpPr>
          <p:sp>
            <p:nvSpPr>
              <p:cNvPr id="1436" name="Google Shape;1436;p35"/>
              <p:cNvSpPr/>
              <p:nvPr/>
            </p:nvSpPr>
            <p:spPr>
              <a:xfrm>
                <a:off x="8442213" y="1144734"/>
                <a:ext cx="146400" cy="1464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7" name="Google Shape;1437;p35"/>
              <p:cNvSpPr/>
              <p:nvPr/>
            </p:nvSpPr>
            <p:spPr>
              <a:xfrm>
                <a:off x="8382514" y="1084976"/>
                <a:ext cx="265800" cy="2658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438" name="Google Shape;1438;p35"/>
          <p:cNvGrpSpPr/>
          <p:nvPr/>
        </p:nvGrpSpPr>
        <p:grpSpPr>
          <a:xfrm>
            <a:off x="8017432" y="-313900"/>
            <a:ext cx="134070" cy="1891362"/>
            <a:chOff x="8017432" y="-313900"/>
            <a:chExt cx="134070" cy="1891362"/>
          </a:xfrm>
        </p:grpSpPr>
        <p:sp>
          <p:nvSpPr>
            <p:cNvPr id="1439" name="Google Shape;1439;p35"/>
            <p:cNvSpPr/>
            <p:nvPr/>
          </p:nvSpPr>
          <p:spPr>
            <a:xfrm rot="5400000">
              <a:off x="8017432" y="1443393"/>
              <a:ext cx="134070" cy="13407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440" name="Google Shape;1440;p35"/>
            <p:cNvCxnSpPr/>
            <p:nvPr/>
          </p:nvCxnSpPr>
          <p:spPr>
            <a:xfrm>
              <a:off x="8084450" y="-313900"/>
              <a:ext cx="0" cy="1795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441" name="Google Shape;1441;p35"/>
            <p:cNvSpPr/>
            <p:nvPr/>
          </p:nvSpPr>
          <p:spPr>
            <a:xfrm rot="5400000">
              <a:off x="8047515" y="1473505"/>
              <a:ext cx="73844" cy="73844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42" name="Google Shape;1442;p35"/>
          <p:cNvGrpSpPr/>
          <p:nvPr/>
        </p:nvGrpSpPr>
        <p:grpSpPr>
          <a:xfrm>
            <a:off x="6309526" y="957475"/>
            <a:ext cx="3504715" cy="5119205"/>
            <a:chOff x="6309526" y="836950"/>
            <a:chExt cx="3504715" cy="5119205"/>
          </a:xfrm>
        </p:grpSpPr>
        <p:sp>
          <p:nvSpPr>
            <p:cNvPr id="1443" name="Google Shape;1443;p35"/>
            <p:cNvSpPr/>
            <p:nvPr/>
          </p:nvSpPr>
          <p:spPr>
            <a:xfrm>
              <a:off x="6309526" y="836950"/>
              <a:ext cx="3153315" cy="5119205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44" name="Google Shape;1444;p35"/>
            <p:cNvGrpSpPr/>
            <p:nvPr/>
          </p:nvGrpSpPr>
          <p:grpSpPr>
            <a:xfrm>
              <a:off x="7728436" y="3524084"/>
              <a:ext cx="134004" cy="134004"/>
              <a:chOff x="8356813" y="1074288"/>
              <a:chExt cx="351900" cy="351900"/>
            </a:xfrm>
          </p:grpSpPr>
          <p:sp>
            <p:nvSpPr>
              <p:cNvPr id="1445" name="Google Shape;1445;p35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6" name="Google Shape;1446;p35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47" name="Google Shape;1447;p35"/>
            <p:cNvGrpSpPr/>
            <p:nvPr/>
          </p:nvGrpSpPr>
          <p:grpSpPr>
            <a:xfrm>
              <a:off x="7344361" y="3150259"/>
              <a:ext cx="134004" cy="134004"/>
              <a:chOff x="8356813" y="1074288"/>
              <a:chExt cx="351900" cy="351900"/>
            </a:xfrm>
          </p:grpSpPr>
          <p:sp>
            <p:nvSpPr>
              <p:cNvPr id="1448" name="Google Shape;1448;p35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9" name="Google Shape;1449;p35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50" name="Google Shape;1450;p35"/>
            <p:cNvGrpSpPr/>
            <p:nvPr/>
          </p:nvGrpSpPr>
          <p:grpSpPr>
            <a:xfrm>
              <a:off x="8337811" y="2464059"/>
              <a:ext cx="134004" cy="134004"/>
              <a:chOff x="8356813" y="1074288"/>
              <a:chExt cx="351900" cy="351900"/>
            </a:xfrm>
          </p:grpSpPr>
          <p:sp>
            <p:nvSpPr>
              <p:cNvPr id="1451" name="Google Shape;1451;p35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2" name="Google Shape;1452;p35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53" name="Google Shape;1453;p35"/>
            <p:cNvSpPr/>
            <p:nvPr/>
          </p:nvSpPr>
          <p:spPr>
            <a:xfrm rot="5400000">
              <a:off x="7687039" y="1023058"/>
              <a:ext cx="1421047" cy="283335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" name="Obraz 4">
            <a:extLst>
              <a:ext uri="{FF2B5EF4-FFF2-40B4-BE49-F238E27FC236}">
                <a16:creationId xmlns:a16="http://schemas.microsoft.com/office/drawing/2014/main" id="{070D1182-3DA9-0144-9F57-CFD637FF4B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45378" y="-24990"/>
            <a:ext cx="9642190" cy="5487156"/>
          </a:xfrm>
          <a:prstGeom prst="rect">
            <a:avLst/>
          </a:prstGeom>
        </p:spPr>
      </p:pic>
      <p:pic>
        <p:nvPicPr>
          <p:cNvPr id="7" name="Obraz 6">
            <a:extLst>
              <a:ext uri="{FF2B5EF4-FFF2-40B4-BE49-F238E27FC236}">
                <a16:creationId xmlns:a16="http://schemas.microsoft.com/office/drawing/2014/main" id="{11F2ED98-036C-03AE-7509-2AE9A581D0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1626" y="402217"/>
            <a:ext cx="8805148" cy="4402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9251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80326">
        <p:sndAc>
          <p:stSnd>
            <p:snd r:embed="rId3" name="videoplayback-_14_.wav"/>
          </p:stSnd>
        </p:sndAc>
      </p:transition>
    </mc:Choice>
    <mc:Fallback>
      <p:transition advTm="80326">
        <p:sndAc>
          <p:stSnd>
            <p:snd r:embed="rId3" name="videoplayback-_14_.wav"/>
          </p:stSnd>
        </p:sndAc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" name="Google Shape;1484;p38"/>
          <p:cNvSpPr txBox="1">
            <a:spLocks noGrp="1"/>
          </p:cNvSpPr>
          <p:nvPr>
            <p:ph type="title" idx="2"/>
          </p:nvPr>
        </p:nvSpPr>
        <p:spPr>
          <a:xfrm>
            <a:off x="720000" y="1025725"/>
            <a:ext cx="1702500" cy="9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485" name="Google Shape;1485;p38"/>
          <p:cNvSpPr txBox="1">
            <a:spLocks noGrp="1"/>
          </p:cNvSpPr>
          <p:nvPr>
            <p:ph type="subTitle" idx="1"/>
          </p:nvPr>
        </p:nvSpPr>
        <p:spPr>
          <a:xfrm>
            <a:off x="720000" y="3252375"/>
            <a:ext cx="5598000" cy="45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700" b="1" dirty="0"/>
              <a:t>Definicja</a:t>
            </a:r>
            <a:endParaRPr sz="1700" b="1" dirty="0"/>
          </a:p>
        </p:txBody>
      </p:sp>
      <p:grpSp>
        <p:nvGrpSpPr>
          <p:cNvPr id="1486" name="Google Shape;1486;p38"/>
          <p:cNvGrpSpPr/>
          <p:nvPr/>
        </p:nvGrpSpPr>
        <p:grpSpPr>
          <a:xfrm>
            <a:off x="-374387" y="3354325"/>
            <a:ext cx="3922590" cy="2969900"/>
            <a:chOff x="-374387" y="3354325"/>
            <a:chExt cx="3922590" cy="2969900"/>
          </a:xfrm>
        </p:grpSpPr>
        <p:pic>
          <p:nvPicPr>
            <p:cNvPr id="1487" name="Google Shape;1487;p38"/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-374387" y="3354325"/>
              <a:ext cx="3891276" cy="29699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488" name="Google Shape;1488;p38"/>
            <p:cNvGrpSpPr/>
            <p:nvPr/>
          </p:nvGrpSpPr>
          <p:grpSpPr>
            <a:xfrm>
              <a:off x="1853583" y="4445557"/>
              <a:ext cx="1694620" cy="1360169"/>
              <a:chOff x="7945225" y="4302000"/>
              <a:chExt cx="904666" cy="726121"/>
            </a:xfrm>
          </p:grpSpPr>
          <p:sp>
            <p:nvSpPr>
              <p:cNvPr id="1489" name="Google Shape;1489;p38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0" name="Google Shape;1490;p38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1" name="Google Shape;1491;p38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492" name="Google Shape;1492;p38"/>
          <p:cNvSpPr txBox="1">
            <a:spLocks noGrp="1"/>
          </p:cNvSpPr>
          <p:nvPr>
            <p:ph type="title"/>
          </p:nvPr>
        </p:nvSpPr>
        <p:spPr>
          <a:xfrm>
            <a:off x="720000" y="2079325"/>
            <a:ext cx="5598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dirty="0"/>
              <a:t>JavaScript</a:t>
            </a:r>
            <a:endParaRPr dirty="0"/>
          </a:p>
        </p:txBody>
      </p:sp>
      <p:grpSp>
        <p:nvGrpSpPr>
          <p:cNvPr id="1493" name="Google Shape;1493;p38"/>
          <p:cNvGrpSpPr/>
          <p:nvPr/>
        </p:nvGrpSpPr>
        <p:grpSpPr>
          <a:xfrm>
            <a:off x="6487513" y="-1301175"/>
            <a:ext cx="4268216" cy="6666030"/>
            <a:chOff x="6128138" y="-1301175"/>
            <a:chExt cx="4268216" cy="6666030"/>
          </a:xfrm>
        </p:grpSpPr>
        <p:sp>
          <p:nvSpPr>
            <p:cNvPr id="1494" name="Google Shape;1494;p38"/>
            <p:cNvSpPr/>
            <p:nvPr/>
          </p:nvSpPr>
          <p:spPr>
            <a:xfrm>
              <a:off x="6368175" y="103161"/>
              <a:ext cx="4006263" cy="4749291"/>
            </a:xfrm>
            <a:custGeom>
              <a:avLst/>
              <a:gdLst/>
              <a:ahLst/>
              <a:cxnLst/>
              <a:rect l="l" t="t" r="r" b="b"/>
              <a:pathLst>
                <a:path w="97678" h="115794" extrusionOk="0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38"/>
            <p:cNvSpPr/>
            <p:nvPr/>
          </p:nvSpPr>
          <p:spPr>
            <a:xfrm>
              <a:off x="6711143" y="81300"/>
              <a:ext cx="2925190" cy="3057668"/>
            </a:xfrm>
            <a:custGeom>
              <a:avLst/>
              <a:gdLst/>
              <a:ahLst/>
              <a:cxnLst/>
              <a:rect l="l" t="t" r="r" b="b"/>
              <a:pathLst>
                <a:path w="71320" h="74550" extrusionOk="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38"/>
            <p:cNvSpPr/>
            <p:nvPr/>
          </p:nvSpPr>
          <p:spPr>
            <a:xfrm>
              <a:off x="7243039" y="245650"/>
              <a:ext cx="3153315" cy="5119205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38"/>
            <p:cNvSpPr/>
            <p:nvPr/>
          </p:nvSpPr>
          <p:spPr>
            <a:xfrm>
              <a:off x="6875804" y="622450"/>
              <a:ext cx="1860443" cy="4595326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38"/>
            <p:cNvSpPr/>
            <p:nvPr/>
          </p:nvSpPr>
          <p:spPr>
            <a:xfrm>
              <a:off x="6573850" y="621225"/>
              <a:ext cx="1860443" cy="4595326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499" name="Google Shape;1499;p38"/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6128138" y="-1301175"/>
              <a:ext cx="4198516" cy="320440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500" name="Google Shape;1500;p38"/>
            <p:cNvGrpSpPr/>
            <p:nvPr/>
          </p:nvGrpSpPr>
          <p:grpSpPr>
            <a:xfrm rot="5400000">
              <a:off x="7873341" y="4254316"/>
              <a:ext cx="708100" cy="708500"/>
              <a:chOff x="3678700" y="407275"/>
              <a:chExt cx="708100" cy="708500"/>
            </a:xfrm>
          </p:grpSpPr>
          <p:sp>
            <p:nvSpPr>
              <p:cNvPr id="1501" name="Google Shape;1501;p38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2" name="Google Shape;1502;p38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3" name="Google Shape;1503;p38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4" name="Google Shape;1504;p38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5" name="Google Shape;1505;p38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6" name="Google Shape;1506;p38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7" name="Google Shape;1507;p38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08" name="Google Shape;1508;p38"/>
            <p:cNvGrpSpPr/>
            <p:nvPr/>
          </p:nvGrpSpPr>
          <p:grpSpPr>
            <a:xfrm rot="5400000">
              <a:off x="8639847" y="3354200"/>
              <a:ext cx="457787" cy="458045"/>
              <a:chOff x="3678700" y="407275"/>
              <a:chExt cx="708100" cy="708500"/>
            </a:xfrm>
          </p:grpSpPr>
          <p:sp>
            <p:nvSpPr>
              <p:cNvPr id="1509" name="Google Shape;1509;p38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0" name="Google Shape;1510;p38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1" name="Google Shape;1511;p38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2" name="Google Shape;1512;p38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3" name="Google Shape;1513;p38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4" name="Google Shape;1514;p38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5" name="Google Shape;1515;p38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16" name="Google Shape;1516;p38"/>
            <p:cNvGrpSpPr/>
            <p:nvPr/>
          </p:nvGrpSpPr>
          <p:grpSpPr>
            <a:xfrm>
              <a:off x="7787267" y="539497"/>
              <a:ext cx="208184" cy="208184"/>
              <a:chOff x="8356813" y="1074288"/>
              <a:chExt cx="351900" cy="351900"/>
            </a:xfrm>
          </p:grpSpPr>
          <p:sp>
            <p:nvSpPr>
              <p:cNvPr id="1517" name="Google Shape;1517;p38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8" name="Google Shape;1518;p38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19" name="Google Shape;1519;p38"/>
            <p:cNvGrpSpPr/>
            <p:nvPr/>
          </p:nvGrpSpPr>
          <p:grpSpPr>
            <a:xfrm>
              <a:off x="7194842" y="2467660"/>
              <a:ext cx="208184" cy="208184"/>
              <a:chOff x="8356813" y="1074288"/>
              <a:chExt cx="351900" cy="351900"/>
            </a:xfrm>
          </p:grpSpPr>
          <p:sp>
            <p:nvSpPr>
              <p:cNvPr id="1520" name="Google Shape;1520;p38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1" name="Google Shape;1521;p38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22" name="Google Shape;1522;p38"/>
            <p:cNvSpPr/>
            <p:nvPr/>
          </p:nvSpPr>
          <p:spPr>
            <a:xfrm>
              <a:off x="7095150" y="4164050"/>
              <a:ext cx="147900" cy="1479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23" name="Google Shape;1523;p38"/>
          <p:cNvGrpSpPr/>
          <p:nvPr/>
        </p:nvGrpSpPr>
        <p:grpSpPr>
          <a:xfrm>
            <a:off x="796100" y="3019701"/>
            <a:ext cx="4558967" cy="134100"/>
            <a:chOff x="796100" y="3019701"/>
            <a:chExt cx="4558967" cy="134100"/>
          </a:xfrm>
        </p:grpSpPr>
        <p:sp>
          <p:nvSpPr>
            <p:cNvPr id="1524" name="Google Shape;1524;p38"/>
            <p:cNvSpPr/>
            <p:nvPr/>
          </p:nvSpPr>
          <p:spPr>
            <a:xfrm>
              <a:off x="5220967" y="3019701"/>
              <a:ext cx="134100" cy="1341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525" name="Google Shape;1525;p38"/>
            <p:cNvCxnSpPr/>
            <p:nvPr/>
          </p:nvCxnSpPr>
          <p:spPr>
            <a:xfrm>
              <a:off x="796100" y="3086750"/>
              <a:ext cx="4462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526" name="Google Shape;1526;p38"/>
            <p:cNvSpPr/>
            <p:nvPr/>
          </p:nvSpPr>
          <p:spPr>
            <a:xfrm>
              <a:off x="5251079" y="30498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27" name="Picture 3">
            <a:extLst>
              <a:ext uri="{FF2B5EF4-FFF2-40B4-BE49-F238E27FC236}">
                <a16:creationId xmlns:a16="http://schemas.microsoft.com/office/drawing/2014/main" id="{6D6F4ADC-49D4-BEBB-7BB2-21B40444D9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1561" y="1193246"/>
            <a:ext cx="589136" cy="589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26893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1" name="Google Shape;1431;p35"/>
          <p:cNvSpPr txBox="1">
            <a:spLocks noGrp="1"/>
          </p:cNvSpPr>
          <p:nvPr>
            <p:ph type="subTitle" idx="1"/>
          </p:nvPr>
        </p:nvSpPr>
        <p:spPr>
          <a:xfrm>
            <a:off x="1096850" y="3456249"/>
            <a:ext cx="6612692" cy="7297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dirty="0"/>
              <a:t>Oliver Skiba, Jakub </a:t>
            </a:r>
            <a:r>
              <a:rPr lang="pl-PL" dirty="0" err="1"/>
              <a:t>Namyślak</a:t>
            </a:r>
            <a:r>
              <a:rPr lang="pl-PL" dirty="0"/>
              <a:t>, Tomasz Róg,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dirty="0"/>
              <a:t>Michał Opałka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dirty="0"/>
              <a:t>II „a”</a:t>
            </a:r>
          </a:p>
        </p:txBody>
      </p:sp>
      <p:sp>
        <p:nvSpPr>
          <p:cNvPr id="1432" name="Google Shape;1432;p35"/>
          <p:cNvSpPr txBox="1">
            <a:spLocks noGrp="1"/>
          </p:cNvSpPr>
          <p:nvPr>
            <p:ph type="ctrTitle"/>
          </p:nvPr>
        </p:nvSpPr>
        <p:spPr>
          <a:xfrm>
            <a:off x="1096850" y="816324"/>
            <a:ext cx="6974700" cy="232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dirty="0">
                <a:solidFill>
                  <a:schemeClr val="dk2"/>
                </a:solidFill>
              </a:rPr>
              <a:t>Dziękujemy!</a:t>
            </a:r>
            <a:endParaRPr dirty="0">
              <a:solidFill>
                <a:schemeClr val="dk1"/>
              </a:solidFill>
            </a:endParaRPr>
          </a:p>
        </p:txBody>
      </p:sp>
      <p:grpSp>
        <p:nvGrpSpPr>
          <p:cNvPr id="1433" name="Google Shape;1433;p35"/>
          <p:cNvGrpSpPr/>
          <p:nvPr/>
        </p:nvGrpSpPr>
        <p:grpSpPr>
          <a:xfrm>
            <a:off x="1096850" y="3242811"/>
            <a:ext cx="3936683" cy="134070"/>
            <a:chOff x="1096850" y="3242811"/>
            <a:chExt cx="3936683" cy="134070"/>
          </a:xfrm>
        </p:grpSpPr>
        <p:cxnSp>
          <p:nvCxnSpPr>
            <p:cNvPr id="1434" name="Google Shape;1434;p35"/>
            <p:cNvCxnSpPr/>
            <p:nvPr/>
          </p:nvCxnSpPr>
          <p:spPr>
            <a:xfrm>
              <a:off x="1096850" y="3309850"/>
              <a:ext cx="38406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35" name="Google Shape;1435;p35"/>
            <p:cNvGrpSpPr/>
            <p:nvPr/>
          </p:nvGrpSpPr>
          <p:grpSpPr>
            <a:xfrm>
              <a:off x="4899464" y="3242811"/>
              <a:ext cx="134070" cy="134070"/>
              <a:chOff x="8382514" y="1084976"/>
              <a:chExt cx="265800" cy="265800"/>
            </a:xfrm>
          </p:grpSpPr>
          <p:sp>
            <p:nvSpPr>
              <p:cNvPr id="1436" name="Google Shape;1436;p35"/>
              <p:cNvSpPr/>
              <p:nvPr/>
            </p:nvSpPr>
            <p:spPr>
              <a:xfrm>
                <a:off x="8442213" y="1144734"/>
                <a:ext cx="146400" cy="1464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7" name="Google Shape;1437;p35"/>
              <p:cNvSpPr/>
              <p:nvPr/>
            </p:nvSpPr>
            <p:spPr>
              <a:xfrm>
                <a:off x="8382514" y="1084976"/>
                <a:ext cx="265800" cy="2658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438" name="Google Shape;1438;p35"/>
          <p:cNvGrpSpPr/>
          <p:nvPr/>
        </p:nvGrpSpPr>
        <p:grpSpPr>
          <a:xfrm>
            <a:off x="8017432" y="-313900"/>
            <a:ext cx="134070" cy="1891362"/>
            <a:chOff x="8017432" y="-313900"/>
            <a:chExt cx="134070" cy="1891362"/>
          </a:xfrm>
        </p:grpSpPr>
        <p:sp>
          <p:nvSpPr>
            <p:cNvPr id="1439" name="Google Shape;1439;p35"/>
            <p:cNvSpPr/>
            <p:nvPr/>
          </p:nvSpPr>
          <p:spPr>
            <a:xfrm rot="5400000">
              <a:off x="8017432" y="1443393"/>
              <a:ext cx="134070" cy="13407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440" name="Google Shape;1440;p35"/>
            <p:cNvCxnSpPr/>
            <p:nvPr/>
          </p:nvCxnSpPr>
          <p:spPr>
            <a:xfrm>
              <a:off x="8084450" y="-313900"/>
              <a:ext cx="0" cy="1795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441" name="Google Shape;1441;p35"/>
            <p:cNvSpPr/>
            <p:nvPr/>
          </p:nvSpPr>
          <p:spPr>
            <a:xfrm rot="5400000">
              <a:off x="8047515" y="1473505"/>
              <a:ext cx="73844" cy="73844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42" name="Google Shape;1442;p35"/>
          <p:cNvGrpSpPr/>
          <p:nvPr/>
        </p:nvGrpSpPr>
        <p:grpSpPr>
          <a:xfrm>
            <a:off x="6309526" y="957475"/>
            <a:ext cx="3504715" cy="5119205"/>
            <a:chOff x="6309526" y="836950"/>
            <a:chExt cx="3504715" cy="5119205"/>
          </a:xfrm>
        </p:grpSpPr>
        <p:sp>
          <p:nvSpPr>
            <p:cNvPr id="1443" name="Google Shape;1443;p35"/>
            <p:cNvSpPr/>
            <p:nvPr/>
          </p:nvSpPr>
          <p:spPr>
            <a:xfrm>
              <a:off x="6309526" y="836950"/>
              <a:ext cx="3153315" cy="5119205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44" name="Google Shape;1444;p35"/>
            <p:cNvGrpSpPr/>
            <p:nvPr/>
          </p:nvGrpSpPr>
          <p:grpSpPr>
            <a:xfrm>
              <a:off x="7728436" y="3524084"/>
              <a:ext cx="134004" cy="134004"/>
              <a:chOff x="8356813" y="1074288"/>
              <a:chExt cx="351900" cy="351900"/>
            </a:xfrm>
          </p:grpSpPr>
          <p:sp>
            <p:nvSpPr>
              <p:cNvPr id="1445" name="Google Shape;1445;p35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6" name="Google Shape;1446;p35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47" name="Google Shape;1447;p35"/>
            <p:cNvGrpSpPr/>
            <p:nvPr/>
          </p:nvGrpSpPr>
          <p:grpSpPr>
            <a:xfrm>
              <a:off x="7344361" y="3150259"/>
              <a:ext cx="134004" cy="134004"/>
              <a:chOff x="8356813" y="1074288"/>
              <a:chExt cx="351900" cy="351900"/>
            </a:xfrm>
          </p:grpSpPr>
          <p:sp>
            <p:nvSpPr>
              <p:cNvPr id="1448" name="Google Shape;1448;p35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9" name="Google Shape;1449;p35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50" name="Google Shape;1450;p35"/>
            <p:cNvGrpSpPr/>
            <p:nvPr/>
          </p:nvGrpSpPr>
          <p:grpSpPr>
            <a:xfrm>
              <a:off x="8337811" y="2464059"/>
              <a:ext cx="134004" cy="134004"/>
              <a:chOff x="8356813" y="1074288"/>
              <a:chExt cx="351900" cy="351900"/>
            </a:xfrm>
          </p:grpSpPr>
          <p:sp>
            <p:nvSpPr>
              <p:cNvPr id="1451" name="Google Shape;1451;p35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2" name="Google Shape;1452;p35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53" name="Google Shape;1453;p35"/>
            <p:cNvSpPr/>
            <p:nvPr/>
          </p:nvSpPr>
          <p:spPr>
            <a:xfrm rot="5400000">
              <a:off x="7687039" y="1023058"/>
              <a:ext cx="1421047" cy="283335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7957758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  <p:sndAc>
          <p:endSnd/>
        </p:sndAc>
      </p:transition>
    </mc:Choice>
    <mc:Fallback>
      <p:transition spd="slow">
        <p:fade/>
        <p:sndAc>
          <p:endSnd/>
        </p:sndAc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1" name="Google Shape;1531;p3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dirty="0"/>
              <a:t>Wprowadzenie</a:t>
            </a:r>
            <a:endParaRPr dirty="0"/>
          </a:p>
        </p:txBody>
      </p:sp>
      <p:sp>
        <p:nvSpPr>
          <p:cNvPr id="1532" name="Google Shape;1532;p39"/>
          <p:cNvSpPr txBox="1">
            <a:spLocks noGrp="1"/>
          </p:cNvSpPr>
          <p:nvPr>
            <p:ph type="subTitle" idx="1"/>
          </p:nvPr>
        </p:nvSpPr>
        <p:spPr>
          <a:xfrm>
            <a:off x="4881006" y="1786675"/>
            <a:ext cx="3543000" cy="183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dirty="0"/>
              <a:t>W połowie lat 90. XX wieku organizacja ECMA wydała na podstawie </a:t>
            </a:r>
            <a:r>
              <a:rPr lang="pl-PL" dirty="0" err="1"/>
              <a:t>JavaScriptu</a:t>
            </a:r>
            <a:r>
              <a:rPr lang="pl-PL" dirty="0"/>
              <a:t> </a:t>
            </a:r>
            <a:r>
              <a:rPr lang="pl-PL" b="1" dirty="0"/>
              <a:t>standard języka skryptowego o nazwie </a:t>
            </a:r>
            <a:r>
              <a:rPr lang="pl-PL" b="1" dirty="0" err="1"/>
              <a:t>ECMAScript</a:t>
            </a:r>
            <a:r>
              <a:rPr lang="pl-PL" dirty="0"/>
              <a:t>, aktualnie rozwijaniem tego standardu zajmuje się komisja </a:t>
            </a:r>
            <a:r>
              <a:rPr lang="pl-PL" b="1" dirty="0"/>
              <a:t>TC39</a:t>
            </a:r>
            <a:r>
              <a:rPr lang="pl-PL" dirty="0"/>
              <a:t>.</a:t>
            </a:r>
          </a:p>
        </p:txBody>
      </p:sp>
      <p:sp>
        <p:nvSpPr>
          <p:cNvPr id="1533" name="Google Shape;1533;p39"/>
          <p:cNvSpPr txBox="1">
            <a:spLocks noGrp="1"/>
          </p:cNvSpPr>
          <p:nvPr>
            <p:ph type="subTitle" idx="2"/>
          </p:nvPr>
        </p:nvSpPr>
        <p:spPr>
          <a:xfrm>
            <a:off x="720000" y="1786675"/>
            <a:ext cx="3543000" cy="183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dirty="0"/>
              <a:t>JavaScript, w skrócie JS – </a:t>
            </a:r>
            <a:r>
              <a:rPr lang="pl-PL" b="1" dirty="0"/>
              <a:t>skryptowy</a:t>
            </a:r>
            <a:r>
              <a:rPr lang="pl-PL" dirty="0"/>
              <a:t> oraz </a:t>
            </a:r>
            <a:r>
              <a:rPr lang="pl-PL" b="1" dirty="0" err="1"/>
              <a:t>wieloparadygmatowy</a:t>
            </a:r>
            <a:r>
              <a:rPr lang="pl-PL" dirty="0"/>
              <a:t> język </a:t>
            </a:r>
            <a:r>
              <a:rPr lang="pl-PL" i="1" dirty="0"/>
              <a:t>programowania</a:t>
            </a:r>
            <a:r>
              <a:rPr lang="pl-PL" dirty="0"/>
              <a:t>, stworzony przez firmę </a:t>
            </a:r>
            <a:r>
              <a:rPr lang="pl-PL" b="1" dirty="0"/>
              <a:t>Netscape</a:t>
            </a:r>
            <a:r>
              <a:rPr lang="pl-PL" dirty="0"/>
              <a:t>, najczęściej stosowany na stronach internetowych. Twórcą </a:t>
            </a:r>
            <a:r>
              <a:rPr lang="pl-PL" dirty="0" err="1"/>
              <a:t>JavaScriptu</a:t>
            </a:r>
            <a:r>
              <a:rPr lang="pl-PL" dirty="0"/>
              <a:t> jest </a:t>
            </a:r>
            <a:r>
              <a:rPr lang="pl-PL" b="1" dirty="0"/>
              <a:t>Brendan </a:t>
            </a:r>
            <a:r>
              <a:rPr lang="pl-PL" b="1" dirty="0" err="1"/>
              <a:t>Eich</a:t>
            </a:r>
            <a:r>
              <a:rPr lang="pl-PL" dirty="0"/>
              <a:t>. </a:t>
            </a:r>
          </a:p>
        </p:txBody>
      </p:sp>
      <p:grpSp>
        <p:nvGrpSpPr>
          <p:cNvPr id="1534" name="Google Shape;1534;p39"/>
          <p:cNvGrpSpPr/>
          <p:nvPr/>
        </p:nvGrpSpPr>
        <p:grpSpPr>
          <a:xfrm>
            <a:off x="-123925" y="4132283"/>
            <a:ext cx="4558967" cy="1141122"/>
            <a:chOff x="-123925" y="4132283"/>
            <a:chExt cx="4558967" cy="1141122"/>
          </a:xfrm>
        </p:grpSpPr>
        <p:grpSp>
          <p:nvGrpSpPr>
            <p:cNvPr id="1535" name="Google Shape;1535;p39"/>
            <p:cNvGrpSpPr/>
            <p:nvPr/>
          </p:nvGrpSpPr>
          <p:grpSpPr>
            <a:xfrm>
              <a:off x="-2" y="4132283"/>
              <a:ext cx="2308406" cy="1141122"/>
              <a:chOff x="-2" y="4132283"/>
              <a:chExt cx="2308406" cy="1141122"/>
            </a:xfrm>
          </p:grpSpPr>
          <p:sp>
            <p:nvSpPr>
              <p:cNvPr id="1536" name="Google Shape;1536;p39"/>
              <p:cNvSpPr/>
              <p:nvPr/>
            </p:nvSpPr>
            <p:spPr>
              <a:xfrm rot="5400000">
                <a:off x="663005" y="3628622"/>
                <a:ext cx="981776" cy="2307791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7" name="Google Shape;1537;p39"/>
              <p:cNvSpPr/>
              <p:nvPr/>
            </p:nvSpPr>
            <p:spPr>
              <a:xfrm rot="5400000">
                <a:off x="663620" y="3469276"/>
                <a:ext cx="981776" cy="2307791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38" name="Google Shape;1538;p39"/>
            <p:cNvGrpSpPr/>
            <p:nvPr/>
          </p:nvGrpSpPr>
          <p:grpSpPr>
            <a:xfrm>
              <a:off x="-123925" y="4386226"/>
              <a:ext cx="4558967" cy="134100"/>
              <a:chOff x="796100" y="3019701"/>
              <a:chExt cx="4558967" cy="134100"/>
            </a:xfrm>
          </p:grpSpPr>
          <p:sp>
            <p:nvSpPr>
              <p:cNvPr id="1539" name="Google Shape;1539;p39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540" name="Google Shape;1540;p39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541" name="Google Shape;1541;p39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303376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6" name="Google Shape;1546;p40"/>
          <p:cNvGrpSpPr/>
          <p:nvPr/>
        </p:nvGrpSpPr>
        <p:grpSpPr>
          <a:xfrm>
            <a:off x="-2765817" y="-2958610"/>
            <a:ext cx="8164418" cy="6343459"/>
            <a:chOff x="-2613417" y="-2806210"/>
            <a:chExt cx="8164418" cy="6343459"/>
          </a:xfrm>
        </p:grpSpPr>
        <p:grpSp>
          <p:nvGrpSpPr>
            <p:cNvPr id="1547" name="Google Shape;1547;p40"/>
            <p:cNvGrpSpPr/>
            <p:nvPr/>
          </p:nvGrpSpPr>
          <p:grpSpPr>
            <a:xfrm>
              <a:off x="-2613417" y="-2806210"/>
              <a:ext cx="8164418" cy="6343459"/>
              <a:chOff x="-2613417" y="-2806210"/>
              <a:chExt cx="8164418" cy="6343459"/>
            </a:xfrm>
          </p:grpSpPr>
          <p:grpSp>
            <p:nvGrpSpPr>
              <p:cNvPr id="1548" name="Google Shape;1548;p40"/>
              <p:cNvGrpSpPr/>
              <p:nvPr/>
            </p:nvGrpSpPr>
            <p:grpSpPr>
              <a:xfrm>
                <a:off x="-191059" y="95963"/>
                <a:ext cx="1538562" cy="971589"/>
                <a:chOff x="-191059" y="95963"/>
                <a:chExt cx="1538562" cy="971589"/>
              </a:xfrm>
            </p:grpSpPr>
            <p:grpSp>
              <p:nvGrpSpPr>
                <p:cNvPr id="1549" name="Google Shape;1549;p40"/>
                <p:cNvGrpSpPr/>
                <p:nvPr/>
              </p:nvGrpSpPr>
              <p:grpSpPr>
                <a:xfrm>
                  <a:off x="-191059" y="201619"/>
                  <a:ext cx="904284" cy="865933"/>
                  <a:chOff x="2038491" y="-937756"/>
                  <a:chExt cx="904284" cy="865933"/>
                </a:xfrm>
              </p:grpSpPr>
              <p:grpSp>
                <p:nvGrpSpPr>
                  <p:cNvPr id="1550" name="Google Shape;1550;p40"/>
                  <p:cNvGrpSpPr/>
                  <p:nvPr/>
                </p:nvGrpSpPr>
                <p:grpSpPr>
                  <a:xfrm>
                    <a:off x="2096570" y="-863491"/>
                    <a:ext cx="717621" cy="717392"/>
                    <a:chOff x="1483457" y="3953671"/>
                    <a:chExt cx="717621" cy="717392"/>
                  </a:xfrm>
                </p:grpSpPr>
                <p:sp>
                  <p:nvSpPr>
                    <p:cNvPr id="1551" name="Google Shape;1551;p40"/>
                    <p:cNvSpPr/>
                    <p:nvPr/>
                  </p:nvSpPr>
                  <p:spPr>
                    <a:xfrm>
                      <a:off x="1483457" y="425726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52" name="Google Shape;1552;p40"/>
                    <p:cNvSpPr/>
                    <p:nvPr/>
                  </p:nvSpPr>
                  <p:spPr>
                    <a:xfrm>
                      <a:off x="1559470" y="418148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53" name="Google Shape;1553;p40"/>
                    <p:cNvSpPr/>
                    <p:nvPr/>
                  </p:nvSpPr>
                  <p:spPr>
                    <a:xfrm>
                      <a:off x="1635483" y="4105239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1" y="381"/>
                          </a:lnTo>
                          <a:lnTo>
                            <a:pt x="26740" y="27120"/>
                          </a:lnTo>
                          <a:lnTo>
                            <a:pt x="27121" y="26755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54" name="Google Shape;1554;p40"/>
                    <p:cNvSpPr/>
                    <p:nvPr/>
                  </p:nvSpPr>
                  <p:spPr>
                    <a:xfrm>
                      <a:off x="1711267" y="402945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55" y="27121"/>
                          </a:lnTo>
                          <a:lnTo>
                            <a:pt x="27120" y="26755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55" name="Google Shape;1555;p40"/>
                    <p:cNvSpPr/>
                    <p:nvPr/>
                  </p:nvSpPr>
                  <p:spPr>
                    <a:xfrm>
                      <a:off x="1787280" y="395367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2" y="1"/>
                          </a:moveTo>
                          <a:lnTo>
                            <a:pt x="1" y="382"/>
                          </a:lnTo>
                          <a:lnTo>
                            <a:pt x="26740" y="27121"/>
                          </a:lnTo>
                          <a:lnTo>
                            <a:pt x="27121" y="26740"/>
                          </a:lnTo>
                          <a:lnTo>
                            <a:pt x="382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sp>
                <p:nvSpPr>
                  <p:cNvPr id="1556" name="Google Shape;1556;p40"/>
                  <p:cNvSpPr/>
                  <p:nvPr/>
                </p:nvSpPr>
                <p:spPr>
                  <a:xfrm>
                    <a:off x="2038491" y="-937756"/>
                    <a:ext cx="904284" cy="8659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902" h="35337" extrusionOk="0">
                        <a:moveTo>
                          <a:pt x="18449" y="1"/>
                        </a:moveTo>
                        <a:cubicBezTo>
                          <a:pt x="16409" y="1"/>
                          <a:pt x="14368" y="778"/>
                          <a:pt x="12814" y="2332"/>
                        </a:cubicBezTo>
                        <a:lnTo>
                          <a:pt x="3108" y="12037"/>
                        </a:lnTo>
                        <a:cubicBezTo>
                          <a:pt x="0" y="15145"/>
                          <a:pt x="0" y="20189"/>
                          <a:pt x="3108" y="23297"/>
                        </a:cubicBezTo>
                        <a:lnTo>
                          <a:pt x="12814" y="33017"/>
                        </a:lnTo>
                        <a:cubicBezTo>
                          <a:pt x="14368" y="34564"/>
                          <a:pt x="16405" y="35337"/>
                          <a:pt x="18443" y="35337"/>
                        </a:cubicBezTo>
                        <a:cubicBezTo>
                          <a:pt x="20481" y="35337"/>
                          <a:pt x="22519" y="34564"/>
                          <a:pt x="24073" y="33017"/>
                        </a:cubicBezTo>
                        <a:lnTo>
                          <a:pt x="33794" y="23297"/>
                        </a:lnTo>
                        <a:cubicBezTo>
                          <a:pt x="36902" y="20189"/>
                          <a:pt x="36902" y="15145"/>
                          <a:pt x="33794" y="12037"/>
                        </a:cubicBezTo>
                        <a:lnTo>
                          <a:pt x="24073" y="2332"/>
                        </a:lnTo>
                        <a:cubicBezTo>
                          <a:pt x="22527" y="778"/>
                          <a:pt x="20489" y="1"/>
                          <a:pt x="18449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8000">
                        <a:schemeClr val="lt1"/>
                      </a:gs>
                      <a:gs pos="56000">
                        <a:srgbClr val="FFFFFF">
                          <a:alpha val="0"/>
                        </a:srgbClr>
                      </a:gs>
                      <a:gs pos="74000">
                        <a:schemeClr val="lt1"/>
                      </a:gs>
                      <a:gs pos="100000">
                        <a:srgbClr val="0C0A9E">
                          <a:alpha val="20000"/>
                        </a:srgb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557" name="Google Shape;1557;p40"/>
                <p:cNvGrpSpPr/>
                <p:nvPr/>
              </p:nvGrpSpPr>
              <p:grpSpPr>
                <a:xfrm>
                  <a:off x="584533" y="95963"/>
                  <a:ext cx="473483" cy="453403"/>
                  <a:chOff x="2038491" y="-937756"/>
                  <a:chExt cx="904284" cy="865933"/>
                </a:xfrm>
              </p:grpSpPr>
              <p:grpSp>
                <p:nvGrpSpPr>
                  <p:cNvPr id="1558" name="Google Shape;1558;p40"/>
                  <p:cNvGrpSpPr/>
                  <p:nvPr/>
                </p:nvGrpSpPr>
                <p:grpSpPr>
                  <a:xfrm>
                    <a:off x="2096570" y="-863491"/>
                    <a:ext cx="717621" cy="717392"/>
                    <a:chOff x="1483457" y="3953671"/>
                    <a:chExt cx="717621" cy="717392"/>
                  </a:xfrm>
                </p:grpSpPr>
                <p:sp>
                  <p:nvSpPr>
                    <p:cNvPr id="1559" name="Google Shape;1559;p40"/>
                    <p:cNvSpPr/>
                    <p:nvPr/>
                  </p:nvSpPr>
                  <p:spPr>
                    <a:xfrm>
                      <a:off x="1483457" y="425726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60" name="Google Shape;1560;p40"/>
                    <p:cNvSpPr/>
                    <p:nvPr/>
                  </p:nvSpPr>
                  <p:spPr>
                    <a:xfrm>
                      <a:off x="1559470" y="418148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61" name="Google Shape;1561;p40"/>
                    <p:cNvSpPr/>
                    <p:nvPr/>
                  </p:nvSpPr>
                  <p:spPr>
                    <a:xfrm>
                      <a:off x="1635483" y="4105239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1" y="381"/>
                          </a:lnTo>
                          <a:lnTo>
                            <a:pt x="26740" y="27120"/>
                          </a:lnTo>
                          <a:lnTo>
                            <a:pt x="27121" y="26755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62" name="Google Shape;1562;p40"/>
                    <p:cNvSpPr/>
                    <p:nvPr/>
                  </p:nvSpPr>
                  <p:spPr>
                    <a:xfrm>
                      <a:off x="1711267" y="402945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55" y="27121"/>
                          </a:lnTo>
                          <a:lnTo>
                            <a:pt x="27120" y="26755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63" name="Google Shape;1563;p40"/>
                    <p:cNvSpPr/>
                    <p:nvPr/>
                  </p:nvSpPr>
                  <p:spPr>
                    <a:xfrm>
                      <a:off x="1787280" y="395367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2" y="1"/>
                          </a:moveTo>
                          <a:lnTo>
                            <a:pt x="1" y="382"/>
                          </a:lnTo>
                          <a:lnTo>
                            <a:pt x="26740" y="27121"/>
                          </a:lnTo>
                          <a:lnTo>
                            <a:pt x="27121" y="26740"/>
                          </a:lnTo>
                          <a:lnTo>
                            <a:pt x="382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sp>
                <p:nvSpPr>
                  <p:cNvPr id="1564" name="Google Shape;1564;p40"/>
                  <p:cNvSpPr/>
                  <p:nvPr/>
                </p:nvSpPr>
                <p:spPr>
                  <a:xfrm>
                    <a:off x="2038491" y="-937756"/>
                    <a:ext cx="904284" cy="8659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902" h="35337" extrusionOk="0">
                        <a:moveTo>
                          <a:pt x="18449" y="1"/>
                        </a:moveTo>
                        <a:cubicBezTo>
                          <a:pt x="16409" y="1"/>
                          <a:pt x="14368" y="778"/>
                          <a:pt x="12814" y="2332"/>
                        </a:cubicBezTo>
                        <a:lnTo>
                          <a:pt x="3108" y="12037"/>
                        </a:lnTo>
                        <a:cubicBezTo>
                          <a:pt x="0" y="15145"/>
                          <a:pt x="0" y="20189"/>
                          <a:pt x="3108" y="23297"/>
                        </a:cubicBezTo>
                        <a:lnTo>
                          <a:pt x="12814" y="33017"/>
                        </a:lnTo>
                        <a:cubicBezTo>
                          <a:pt x="14368" y="34564"/>
                          <a:pt x="16405" y="35337"/>
                          <a:pt x="18443" y="35337"/>
                        </a:cubicBezTo>
                        <a:cubicBezTo>
                          <a:pt x="20481" y="35337"/>
                          <a:pt x="22519" y="34564"/>
                          <a:pt x="24073" y="33017"/>
                        </a:cubicBezTo>
                        <a:lnTo>
                          <a:pt x="33794" y="23297"/>
                        </a:lnTo>
                        <a:cubicBezTo>
                          <a:pt x="36902" y="20189"/>
                          <a:pt x="36902" y="15145"/>
                          <a:pt x="33794" y="12037"/>
                        </a:cubicBezTo>
                        <a:lnTo>
                          <a:pt x="24073" y="2332"/>
                        </a:lnTo>
                        <a:cubicBezTo>
                          <a:pt x="22527" y="778"/>
                          <a:pt x="20489" y="1"/>
                          <a:pt x="18449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8000">
                        <a:schemeClr val="lt1"/>
                      </a:gs>
                      <a:gs pos="56000">
                        <a:srgbClr val="FFFFFF">
                          <a:alpha val="0"/>
                        </a:srgbClr>
                      </a:gs>
                      <a:gs pos="74000">
                        <a:schemeClr val="lt1"/>
                      </a:gs>
                      <a:gs pos="100000">
                        <a:srgbClr val="0C0A9E">
                          <a:alpha val="20000"/>
                        </a:srgb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565" name="Google Shape;1565;p40"/>
                <p:cNvGrpSpPr/>
                <p:nvPr/>
              </p:nvGrpSpPr>
              <p:grpSpPr>
                <a:xfrm>
                  <a:off x="530445" y="481913"/>
                  <a:ext cx="473483" cy="453403"/>
                  <a:chOff x="2038491" y="-937756"/>
                  <a:chExt cx="904284" cy="865933"/>
                </a:xfrm>
              </p:grpSpPr>
              <p:grpSp>
                <p:nvGrpSpPr>
                  <p:cNvPr id="1566" name="Google Shape;1566;p40"/>
                  <p:cNvGrpSpPr/>
                  <p:nvPr/>
                </p:nvGrpSpPr>
                <p:grpSpPr>
                  <a:xfrm>
                    <a:off x="2096570" y="-863491"/>
                    <a:ext cx="717621" cy="717392"/>
                    <a:chOff x="1483457" y="3953671"/>
                    <a:chExt cx="717621" cy="717392"/>
                  </a:xfrm>
                </p:grpSpPr>
                <p:sp>
                  <p:nvSpPr>
                    <p:cNvPr id="1567" name="Google Shape;1567;p40"/>
                    <p:cNvSpPr/>
                    <p:nvPr/>
                  </p:nvSpPr>
                  <p:spPr>
                    <a:xfrm>
                      <a:off x="1483457" y="425726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68" name="Google Shape;1568;p40"/>
                    <p:cNvSpPr/>
                    <p:nvPr/>
                  </p:nvSpPr>
                  <p:spPr>
                    <a:xfrm>
                      <a:off x="1559470" y="418148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69" name="Google Shape;1569;p40"/>
                    <p:cNvSpPr/>
                    <p:nvPr/>
                  </p:nvSpPr>
                  <p:spPr>
                    <a:xfrm>
                      <a:off x="1635483" y="4105239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1" y="381"/>
                          </a:lnTo>
                          <a:lnTo>
                            <a:pt x="26740" y="27120"/>
                          </a:lnTo>
                          <a:lnTo>
                            <a:pt x="27121" y="26755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70" name="Google Shape;1570;p40"/>
                    <p:cNvSpPr/>
                    <p:nvPr/>
                  </p:nvSpPr>
                  <p:spPr>
                    <a:xfrm>
                      <a:off x="1711267" y="402945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55" y="27121"/>
                          </a:lnTo>
                          <a:lnTo>
                            <a:pt x="27120" y="26755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71" name="Google Shape;1571;p40"/>
                    <p:cNvSpPr/>
                    <p:nvPr/>
                  </p:nvSpPr>
                  <p:spPr>
                    <a:xfrm>
                      <a:off x="1787280" y="395367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2" y="1"/>
                          </a:moveTo>
                          <a:lnTo>
                            <a:pt x="1" y="382"/>
                          </a:lnTo>
                          <a:lnTo>
                            <a:pt x="26740" y="27121"/>
                          </a:lnTo>
                          <a:lnTo>
                            <a:pt x="27121" y="26740"/>
                          </a:lnTo>
                          <a:lnTo>
                            <a:pt x="382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sp>
                <p:nvSpPr>
                  <p:cNvPr id="1572" name="Google Shape;1572;p40"/>
                  <p:cNvSpPr/>
                  <p:nvPr/>
                </p:nvSpPr>
                <p:spPr>
                  <a:xfrm>
                    <a:off x="2038491" y="-937756"/>
                    <a:ext cx="904284" cy="8659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902" h="35337" extrusionOk="0">
                        <a:moveTo>
                          <a:pt x="18449" y="1"/>
                        </a:moveTo>
                        <a:cubicBezTo>
                          <a:pt x="16409" y="1"/>
                          <a:pt x="14368" y="778"/>
                          <a:pt x="12814" y="2332"/>
                        </a:cubicBezTo>
                        <a:lnTo>
                          <a:pt x="3108" y="12037"/>
                        </a:lnTo>
                        <a:cubicBezTo>
                          <a:pt x="0" y="15145"/>
                          <a:pt x="0" y="20189"/>
                          <a:pt x="3108" y="23297"/>
                        </a:cubicBezTo>
                        <a:lnTo>
                          <a:pt x="12814" y="33017"/>
                        </a:lnTo>
                        <a:cubicBezTo>
                          <a:pt x="14368" y="34564"/>
                          <a:pt x="16405" y="35337"/>
                          <a:pt x="18443" y="35337"/>
                        </a:cubicBezTo>
                        <a:cubicBezTo>
                          <a:pt x="20481" y="35337"/>
                          <a:pt x="22519" y="34564"/>
                          <a:pt x="24073" y="33017"/>
                        </a:cubicBezTo>
                        <a:lnTo>
                          <a:pt x="33794" y="23297"/>
                        </a:lnTo>
                        <a:cubicBezTo>
                          <a:pt x="36902" y="20189"/>
                          <a:pt x="36902" y="15145"/>
                          <a:pt x="33794" y="12037"/>
                        </a:cubicBezTo>
                        <a:lnTo>
                          <a:pt x="24073" y="2332"/>
                        </a:lnTo>
                        <a:cubicBezTo>
                          <a:pt x="22527" y="778"/>
                          <a:pt x="20489" y="1"/>
                          <a:pt x="18449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8000">
                        <a:schemeClr val="lt1"/>
                      </a:gs>
                      <a:gs pos="56000">
                        <a:srgbClr val="FFFFFF">
                          <a:alpha val="0"/>
                        </a:srgbClr>
                      </a:gs>
                      <a:gs pos="74000">
                        <a:schemeClr val="lt1"/>
                      </a:gs>
                      <a:gs pos="100000">
                        <a:srgbClr val="0C0A9E">
                          <a:alpha val="20000"/>
                        </a:srgb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573" name="Google Shape;1573;p40"/>
                <p:cNvGrpSpPr/>
                <p:nvPr/>
              </p:nvGrpSpPr>
              <p:grpSpPr>
                <a:xfrm>
                  <a:off x="874020" y="312788"/>
                  <a:ext cx="473483" cy="453403"/>
                  <a:chOff x="2038491" y="-937756"/>
                  <a:chExt cx="904284" cy="865933"/>
                </a:xfrm>
              </p:grpSpPr>
              <p:grpSp>
                <p:nvGrpSpPr>
                  <p:cNvPr id="1574" name="Google Shape;1574;p40"/>
                  <p:cNvGrpSpPr/>
                  <p:nvPr/>
                </p:nvGrpSpPr>
                <p:grpSpPr>
                  <a:xfrm>
                    <a:off x="2096570" y="-863491"/>
                    <a:ext cx="717621" cy="717392"/>
                    <a:chOff x="1483457" y="3953671"/>
                    <a:chExt cx="717621" cy="717392"/>
                  </a:xfrm>
                </p:grpSpPr>
                <p:sp>
                  <p:nvSpPr>
                    <p:cNvPr id="1575" name="Google Shape;1575;p40"/>
                    <p:cNvSpPr/>
                    <p:nvPr/>
                  </p:nvSpPr>
                  <p:spPr>
                    <a:xfrm>
                      <a:off x="1483457" y="425726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76" name="Google Shape;1576;p40"/>
                    <p:cNvSpPr/>
                    <p:nvPr/>
                  </p:nvSpPr>
                  <p:spPr>
                    <a:xfrm>
                      <a:off x="1559470" y="418148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77" name="Google Shape;1577;p40"/>
                    <p:cNvSpPr/>
                    <p:nvPr/>
                  </p:nvSpPr>
                  <p:spPr>
                    <a:xfrm>
                      <a:off x="1635483" y="4105239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1" y="381"/>
                          </a:lnTo>
                          <a:lnTo>
                            <a:pt x="26740" y="27120"/>
                          </a:lnTo>
                          <a:lnTo>
                            <a:pt x="27121" y="26755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78" name="Google Shape;1578;p40"/>
                    <p:cNvSpPr/>
                    <p:nvPr/>
                  </p:nvSpPr>
                  <p:spPr>
                    <a:xfrm>
                      <a:off x="1711267" y="402945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55" y="27121"/>
                          </a:lnTo>
                          <a:lnTo>
                            <a:pt x="27120" y="26755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79" name="Google Shape;1579;p40"/>
                    <p:cNvSpPr/>
                    <p:nvPr/>
                  </p:nvSpPr>
                  <p:spPr>
                    <a:xfrm>
                      <a:off x="1787280" y="395367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2" y="1"/>
                          </a:moveTo>
                          <a:lnTo>
                            <a:pt x="1" y="382"/>
                          </a:lnTo>
                          <a:lnTo>
                            <a:pt x="26740" y="27121"/>
                          </a:lnTo>
                          <a:lnTo>
                            <a:pt x="27121" y="26740"/>
                          </a:lnTo>
                          <a:lnTo>
                            <a:pt x="382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sp>
                <p:nvSpPr>
                  <p:cNvPr id="1580" name="Google Shape;1580;p40"/>
                  <p:cNvSpPr/>
                  <p:nvPr/>
                </p:nvSpPr>
                <p:spPr>
                  <a:xfrm>
                    <a:off x="2038491" y="-937756"/>
                    <a:ext cx="904284" cy="8659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902" h="35337" extrusionOk="0">
                        <a:moveTo>
                          <a:pt x="18449" y="1"/>
                        </a:moveTo>
                        <a:cubicBezTo>
                          <a:pt x="16409" y="1"/>
                          <a:pt x="14368" y="778"/>
                          <a:pt x="12814" y="2332"/>
                        </a:cubicBezTo>
                        <a:lnTo>
                          <a:pt x="3108" y="12037"/>
                        </a:lnTo>
                        <a:cubicBezTo>
                          <a:pt x="0" y="15145"/>
                          <a:pt x="0" y="20189"/>
                          <a:pt x="3108" y="23297"/>
                        </a:cubicBezTo>
                        <a:lnTo>
                          <a:pt x="12814" y="33017"/>
                        </a:lnTo>
                        <a:cubicBezTo>
                          <a:pt x="14368" y="34564"/>
                          <a:pt x="16405" y="35337"/>
                          <a:pt x="18443" y="35337"/>
                        </a:cubicBezTo>
                        <a:cubicBezTo>
                          <a:pt x="20481" y="35337"/>
                          <a:pt x="22519" y="34564"/>
                          <a:pt x="24073" y="33017"/>
                        </a:cubicBezTo>
                        <a:lnTo>
                          <a:pt x="33794" y="23297"/>
                        </a:lnTo>
                        <a:cubicBezTo>
                          <a:pt x="36902" y="20189"/>
                          <a:pt x="36902" y="15145"/>
                          <a:pt x="33794" y="12037"/>
                        </a:cubicBezTo>
                        <a:lnTo>
                          <a:pt x="24073" y="2332"/>
                        </a:lnTo>
                        <a:cubicBezTo>
                          <a:pt x="22527" y="778"/>
                          <a:pt x="20489" y="1"/>
                          <a:pt x="18449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8000">
                        <a:schemeClr val="lt1"/>
                      </a:gs>
                      <a:gs pos="56000">
                        <a:srgbClr val="FFFFFF">
                          <a:alpha val="0"/>
                        </a:srgbClr>
                      </a:gs>
                      <a:gs pos="74000">
                        <a:schemeClr val="lt1"/>
                      </a:gs>
                      <a:gs pos="100000">
                        <a:srgbClr val="0C0A9E">
                          <a:alpha val="20000"/>
                        </a:srgb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1581" name="Google Shape;1581;p40"/>
              <p:cNvGrpSpPr/>
              <p:nvPr/>
            </p:nvGrpSpPr>
            <p:grpSpPr>
              <a:xfrm rot="-7479050">
                <a:off x="-2051246" y="-1642948"/>
                <a:ext cx="4889863" cy="3931229"/>
                <a:chOff x="7103825" y="-713112"/>
                <a:chExt cx="3785226" cy="3043150"/>
              </a:xfrm>
            </p:grpSpPr>
            <p:sp>
              <p:nvSpPr>
                <p:cNvPr id="1582" name="Google Shape;1582;p40"/>
                <p:cNvSpPr/>
                <p:nvPr/>
              </p:nvSpPr>
              <p:spPr>
                <a:xfrm rot="-3600017">
                  <a:off x="7761095" y="-21"/>
                  <a:ext cx="2152450" cy="18640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285" h="44413" extrusionOk="0">
                      <a:moveTo>
                        <a:pt x="12814" y="0"/>
                      </a:moveTo>
                      <a:lnTo>
                        <a:pt x="0" y="22199"/>
                      </a:lnTo>
                      <a:lnTo>
                        <a:pt x="12814" y="44413"/>
                      </a:lnTo>
                      <a:lnTo>
                        <a:pt x="38471" y="44413"/>
                      </a:lnTo>
                      <a:lnTo>
                        <a:pt x="51285" y="22199"/>
                      </a:lnTo>
                      <a:lnTo>
                        <a:pt x="38471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22000">
                      <a:schemeClr val="lt1"/>
                    </a:gs>
                    <a:gs pos="45000">
                      <a:srgbClr val="FFFFFF">
                        <a:alpha val="0"/>
                      </a:srgbClr>
                    </a:gs>
                    <a:gs pos="100000">
                      <a:srgbClr val="0C0A9E">
                        <a:alpha val="50196"/>
                      </a:srgbClr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pic>
              <p:nvPicPr>
                <p:cNvPr id="1583" name="Google Shape;1583;p40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 t="17657" b="17663"/>
                <a:stretch/>
              </p:blipFill>
              <p:spPr>
                <a:xfrm>
                  <a:off x="7103825" y="-713112"/>
                  <a:ext cx="3785226" cy="28889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1584" name="Google Shape;1584;p40"/>
              <p:cNvGrpSpPr/>
              <p:nvPr/>
            </p:nvGrpSpPr>
            <p:grpSpPr>
              <a:xfrm>
                <a:off x="-640220" y="-2653973"/>
                <a:ext cx="6191222" cy="6191222"/>
                <a:chOff x="-640220" y="-2502423"/>
                <a:chExt cx="6191222" cy="6191222"/>
              </a:xfrm>
            </p:grpSpPr>
            <p:sp>
              <p:nvSpPr>
                <p:cNvPr id="1585" name="Google Shape;1585;p40"/>
                <p:cNvSpPr/>
                <p:nvPr/>
              </p:nvSpPr>
              <p:spPr>
                <a:xfrm rot="-8100000">
                  <a:off x="452224" y="-1781500"/>
                  <a:ext cx="4006334" cy="474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678" h="115794" extrusionOk="0">
                      <a:moveTo>
                        <a:pt x="97449" y="0"/>
                      </a:moveTo>
                      <a:lnTo>
                        <a:pt x="76805" y="20645"/>
                      </a:lnTo>
                      <a:lnTo>
                        <a:pt x="76744" y="20691"/>
                      </a:lnTo>
                      <a:lnTo>
                        <a:pt x="76744" y="35927"/>
                      </a:lnTo>
                      <a:lnTo>
                        <a:pt x="63107" y="49563"/>
                      </a:lnTo>
                      <a:lnTo>
                        <a:pt x="63077" y="49608"/>
                      </a:lnTo>
                      <a:lnTo>
                        <a:pt x="63077" y="56571"/>
                      </a:lnTo>
                      <a:lnTo>
                        <a:pt x="61005" y="58659"/>
                      </a:lnTo>
                      <a:lnTo>
                        <a:pt x="61005" y="62407"/>
                      </a:lnTo>
                      <a:lnTo>
                        <a:pt x="52473" y="70939"/>
                      </a:lnTo>
                      <a:lnTo>
                        <a:pt x="52412" y="70969"/>
                      </a:lnTo>
                      <a:lnTo>
                        <a:pt x="52412" y="78541"/>
                      </a:lnTo>
                      <a:lnTo>
                        <a:pt x="46912" y="84057"/>
                      </a:lnTo>
                      <a:lnTo>
                        <a:pt x="46912" y="89633"/>
                      </a:lnTo>
                      <a:lnTo>
                        <a:pt x="33123" y="103406"/>
                      </a:lnTo>
                      <a:lnTo>
                        <a:pt x="12174" y="103406"/>
                      </a:lnTo>
                      <a:lnTo>
                        <a:pt x="0" y="115565"/>
                      </a:lnTo>
                      <a:lnTo>
                        <a:pt x="229" y="115793"/>
                      </a:lnTo>
                      <a:lnTo>
                        <a:pt x="12280" y="103711"/>
                      </a:lnTo>
                      <a:lnTo>
                        <a:pt x="33245" y="103711"/>
                      </a:lnTo>
                      <a:lnTo>
                        <a:pt x="47155" y="89801"/>
                      </a:lnTo>
                      <a:lnTo>
                        <a:pt x="47216" y="89770"/>
                      </a:lnTo>
                      <a:lnTo>
                        <a:pt x="47216" y="84179"/>
                      </a:lnTo>
                      <a:lnTo>
                        <a:pt x="52732" y="78663"/>
                      </a:lnTo>
                      <a:lnTo>
                        <a:pt x="52732" y="71106"/>
                      </a:lnTo>
                      <a:lnTo>
                        <a:pt x="61264" y="62574"/>
                      </a:lnTo>
                      <a:lnTo>
                        <a:pt x="61310" y="62513"/>
                      </a:lnTo>
                      <a:lnTo>
                        <a:pt x="61310" y="58780"/>
                      </a:lnTo>
                      <a:lnTo>
                        <a:pt x="63382" y="56708"/>
                      </a:lnTo>
                      <a:lnTo>
                        <a:pt x="63382" y="49730"/>
                      </a:lnTo>
                      <a:lnTo>
                        <a:pt x="77018" y="36109"/>
                      </a:lnTo>
                      <a:lnTo>
                        <a:pt x="77048" y="36064"/>
                      </a:lnTo>
                      <a:lnTo>
                        <a:pt x="77048" y="20828"/>
                      </a:lnTo>
                      <a:lnTo>
                        <a:pt x="97678" y="198"/>
                      </a:lnTo>
                      <a:lnTo>
                        <a:pt x="97449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86" name="Google Shape;1586;p40"/>
                <p:cNvSpPr/>
                <p:nvPr/>
              </p:nvSpPr>
              <p:spPr>
                <a:xfrm rot="-8100000">
                  <a:off x="83608" y="-617740"/>
                  <a:ext cx="2925242" cy="30577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320" h="74550" extrusionOk="0">
                      <a:moveTo>
                        <a:pt x="71091" y="0"/>
                      </a:moveTo>
                      <a:lnTo>
                        <a:pt x="59679" y="11397"/>
                      </a:lnTo>
                      <a:lnTo>
                        <a:pt x="54895" y="11397"/>
                      </a:lnTo>
                      <a:lnTo>
                        <a:pt x="41015" y="25307"/>
                      </a:lnTo>
                      <a:lnTo>
                        <a:pt x="40954" y="25337"/>
                      </a:lnTo>
                      <a:lnTo>
                        <a:pt x="40954" y="42325"/>
                      </a:lnTo>
                      <a:lnTo>
                        <a:pt x="31767" y="51528"/>
                      </a:lnTo>
                      <a:lnTo>
                        <a:pt x="31721" y="51574"/>
                      </a:lnTo>
                      <a:lnTo>
                        <a:pt x="31721" y="59237"/>
                      </a:lnTo>
                      <a:lnTo>
                        <a:pt x="22824" y="68135"/>
                      </a:lnTo>
                      <a:lnTo>
                        <a:pt x="6186" y="68135"/>
                      </a:lnTo>
                      <a:lnTo>
                        <a:pt x="0" y="74321"/>
                      </a:lnTo>
                      <a:lnTo>
                        <a:pt x="229" y="74549"/>
                      </a:lnTo>
                      <a:lnTo>
                        <a:pt x="6323" y="68455"/>
                      </a:lnTo>
                      <a:lnTo>
                        <a:pt x="22945" y="68455"/>
                      </a:lnTo>
                      <a:lnTo>
                        <a:pt x="31980" y="59420"/>
                      </a:lnTo>
                      <a:lnTo>
                        <a:pt x="32026" y="59374"/>
                      </a:lnTo>
                      <a:lnTo>
                        <a:pt x="32026" y="51695"/>
                      </a:lnTo>
                      <a:lnTo>
                        <a:pt x="41229" y="42508"/>
                      </a:lnTo>
                      <a:lnTo>
                        <a:pt x="41259" y="42463"/>
                      </a:lnTo>
                      <a:lnTo>
                        <a:pt x="41259" y="25475"/>
                      </a:lnTo>
                      <a:lnTo>
                        <a:pt x="55032" y="11732"/>
                      </a:lnTo>
                      <a:lnTo>
                        <a:pt x="59786" y="11732"/>
                      </a:lnTo>
                      <a:lnTo>
                        <a:pt x="71320" y="213"/>
                      </a:lnTo>
                      <a:lnTo>
                        <a:pt x="71091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587" name="Google Shape;1587;p40"/>
            <p:cNvGrpSpPr/>
            <p:nvPr/>
          </p:nvGrpSpPr>
          <p:grpSpPr>
            <a:xfrm>
              <a:off x="-12" y="-195650"/>
              <a:ext cx="439200" cy="439100"/>
              <a:chOff x="1101075" y="2142375"/>
              <a:chExt cx="439200" cy="439100"/>
            </a:xfrm>
          </p:grpSpPr>
          <p:sp>
            <p:nvSpPr>
              <p:cNvPr id="1588" name="Google Shape;1588;p40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9" name="Google Shape;1589;p40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590" name="Google Shape;1590;p40"/>
          <p:cNvGrpSpPr/>
          <p:nvPr/>
        </p:nvGrpSpPr>
        <p:grpSpPr>
          <a:xfrm>
            <a:off x="4605344" y="2412775"/>
            <a:ext cx="5765856" cy="4103650"/>
            <a:chOff x="4452944" y="2184175"/>
            <a:chExt cx="5765856" cy="4103650"/>
          </a:xfrm>
        </p:grpSpPr>
        <p:pic>
          <p:nvPicPr>
            <p:cNvPr id="1591" name="Google Shape;1591;p40"/>
            <p:cNvPicPr preferRelativeResize="0"/>
            <p:nvPr/>
          </p:nvPicPr>
          <p:blipFill rotWithShape="1">
            <a:blip r:embed="rId4">
              <a:alphaModFix/>
            </a:blip>
            <a:srcRect l="16960" t="24718" r="7121" b="26177"/>
            <a:stretch/>
          </p:blipFill>
          <p:spPr>
            <a:xfrm rot="-5400000" flipH="1">
              <a:off x="6600975" y="2670000"/>
              <a:ext cx="4103650" cy="31320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592" name="Google Shape;1592;p40"/>
            <p:cNvGrpSpPr/>
            <p:nvPr/>
          </p:nvGrpSpPr>
          <p:grpSpPr>
            <a:xfrm rot="-5400000" flipH="1">
              <a:off x="8074852" y="4089881"/>
              <a:ext cx="1478405" cy="1186772"/>
              <a:chOff x="7945225" y="4302000"/>
              <a:chExt cx="904666" cy="726121"/>
            </a:xfrm>
          </p:grpSpPr>
          <p:sp>
            <p:nvSpPr>
              <p:cNvPr id="1593" name="Google Shape;1593;p40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4" name="Google Shape;1594;p40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5" name="Google Shape;1595;p40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96" name="Google Shape;1596;p40"/>
            <p:cNvSpPr/>
            <p:nvPr/>
          </p:nvSpPr>
          <p:spPr>
            <a:xfrm rot="-5400000" flipH="1">
              <a:off x="5435889" y="1481375"/>
              <a:ext cx="3153315" cy="5119205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97" name="Google Shape;1597;p40"/>
            <p:cNvGrpSpPr/>
            <p:nvPr/>
          </p:nvGrpSpPr>
          <p:grpSpPr>
            <a:xfrm rot="-5400000" flipH="1">
              <a:off x="7140078" y="3883230"/>
              <a:ext cx="134004" cy="134004"/>
              <a:chOff x="8356813" y="1074288"/>
              <a:chExt cx="351900" cy="351900"/>
            </a:xfrm>
          </p:grpSpPr>
          <p:sp>
            <p:nvSpPr>
              <p:cNvPr id="1598" name="Google Shape;1598;p40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9" name="Google Shape;1599;p40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00" name="Google Shape;1600;p40"/>
            <p:cNvGrpSpPr/>
            <p:nvPr/>
          </p:nvGrpSpPr>
          <p:grpSpPr>
            <a:xfrm rot="-5400000" flipH="1">
              <a:off x="6766253" y="3499155"/>
              <a:ext cx="134004" cy="134004"/>
              <a:chOff x="8356813" y="1074288"/>
              <a:chExt cx="351900" cy="351900"/>
            </a:xfrm>
          </p:grpSpPr>
          <p:sp>
            <p:nvSpPr>
              <p:cNvPr id="1601" name="Google Shape;1601;p40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2" name="Google Shape;1602;p40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03" name="Google Shape;1603;p40"/>
            <p:cNvSpPr/>
            <p:nvPr/>
          </p:nvSpPr>
          <p:spPr>
            <a:xfrm rot="5400000" flipH="1">
              <a:off x="6561314" y="2368138"/>
              <a:ext cx="1902692" cy="406951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40"/>
            <p:cNvSpPr/>
            <p:nvPr/>
          </p:nvSpPr>
          <p:spPr>
            <a:xfrm rot="5400000" flipH="1">
              <a:off x="6562398" y="2676948"/>
              <a:ext cx="1902692" cy="406951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05" name="Google Shape;1605;p40"/>
            <p:cNvGrpSpPr/>
            <p:nvPr/>
          </p:nvGrpSpPr>
          <p:grpSpPr>
            <a:xfrm rot="-5400000" flipH="1">
              <a:off x="7404606" y="3451356"/>
              <a:ext cx="582050" cy="582425"/>
              <a:chOff x="959750" y="3039275"/>
              <a:chExt cx="582050" cy="582425"/>
            </a:xfrm>
          </p:grpSpPr>
          <p:sp>
            <p:nvSpPr>
              <p:cNvPr id="1606" name="Google Shape;1606;p40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7" name="Google Shape;1607;p40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8" name="Google Shape;1608;p40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9" name="Google Shape;1609;p40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0" name="Google Shape;1610;p40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1" name="Google Shape;1611;p40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2" name="Google Shape;1612;p40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13" name="Google Shape;1613;p40"/>
            <p:cNvGrpSpPr/>
            <p:nvPr/>
          </p:nvGrpSpPr>
          <p:grpSpPr>
            <a:xfrm rot="-5400000" flipH="1">
              <a:off x="7237650" y="4201057"/>
              <a:ext cx="699928" cy="1651024"/>
              <a:chOff x="8337812" y="3492483"/>
              <a:chExt cx="699928" cy="1651024"/>
            </a:xfrm>
          </p:grpSpPr>
          <p:sp>
            <p:nvSpPr>
              <p:cNvPr id="1614" name="Google Shape;1614;p40"/>
              <p:cNvSpPr/>
              <p:nvPr/>
            </p:nvSpPr>
            <p:spPr>
              <a:xfrm>
                <a:off x="8337812" y="3492483"/>
                <a:ext cx="483116" cy="1013645"/>
              </a:xfrm>
              <a:custGeom>
                <a:avLst/>
                <a:gdLst/>
                <a:ahLst/>
                <a:cxnLst/>
                <a:rect l="l" t="t" r="r" b="b"/>
                <a:pathLst>
                  <a:path w="11779" h="24714" extrusionOk="0">
                    <a:moveTo>
                      <a:pt x="6735" y="1"/>
                    </a:moveTo>
                    <a:lnTo>
                      <a:pt x="1" y="6750"/>
                    </a:lnTo>
                    <a:lnTo>
                      <a:pt x="229" y="6964"/>
                    </a:lnTo>
                    <a:lnTo>
                      <a:pt x="6415" y="763"/>
                    </a:lnTo>
                    <a:lnTo>
                      <a:pt x="6415" y="13165"/>
                    </a:lnTo>
                    <a:lnTo>
                      <a:pt x="11458" y="13165"/>
                    </a:lnTo>
                    <a:lnTo>
                      <a:pt x="11458" y="24713"/>
                    </a:lnTo>
                    <a:lnTo>
                      <a:pt x="11778" y="24713"/>
                    </a:lnTo>
                    <a:lnTo>
                      <a:pt x="11778" y="12860"/>
                    </a:lnTo>
                    <a:lnTo>
                      <a:pt x="6735" y="12860"/>
                    </a:lnTo>
                    <a:lnTo>
                      <a:pt x="6735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5" name="Google Shape;1615;p40"/>
              <p:cNvSpPr/>
              <p:nvPr/>
            </p:nvSpPr>
            <p:spPr>
              <a:xfrm>
                <a:off x="8698380" y="3916789"/>
                <a:ext cx="246869" cy="1226718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6" name="Google Shape;1616;p40"/>
              <p:cNvSpPr/>
              <p:nvPr/>
            </p:nvSpPr>
            <p:spPr>
              <a:xfrm>
                <a:off x="8790871" y="3823684"/>
                <a:ext cx="246869" cy="1226718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5"/>
                    </a:lnTo>
                    <a:lnTo>
                      <a:pt x="5714" y="305"/>
                    </a:lnTo>
                    <a:lnTo>
                      <a:pt x="5714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17" name="Google Shape;1617;p40"/>
            <p:cNvSpPr/>
            <p:nvPr/>
          </p:nvSpPr>
          <p:spPr>
            <a:xfrm rot="147769" flipH="1">
              <a:off x="7025973" y="4504982"/>
              <a:ext cx="454547" cy="449759"/>
            </a:xfrm>
            <a:custGeom>
              <a:avLst/>
              <a:gdLst/>
              <a:ahLst/>
              <a:cxnLst/>
              <a:rect l="l" t="t" r="r" b="b"/>
              <a:pathLst>
                <a:path w="36171" h="35790" extrusionOk="0">
                  <a:moveTo>
                    <a:pt x="34030" y="1"/>
                  </a:moveTo>
                  <a:cubicBezTo>
                    <a:pt x="33531" y="1"/>
                    <a:pt x="33032" y="191"/>
                    <a:pt x="32651" y="572"/>
                  </a:cubicBezTo>
                  <a:cubicBezTo>
                    <a:pt x="31890" y="1334"/>
                    <a:pt x="31890" y="2568"/>
                    <a:pt x="32651" y="3330"/>
                  </a:cubicBezTo>
                  <a:cubicBezTo>
                    <a:pt x="33032" y="3711"/>
                    <a:pt x="33531" y="3901"/>
                    <a:pt x="34030" y="3901"/>
                  </a:cubicBezTo>
                  <a:cubicBezTo>
                    <a:pt x="34529" y="3901"/>
                    <a:pt x="35028" y="3711"/>
                    <a:pt x="35409" y="3330"/>
                  </a:cubicBezTo>
                  <a:cubicBezTo>
                    <a:pt x="36171" y="2568"/>
                    <a:pt x="36171" y="1334"/>
                    <a:pt x="35409" y="572"/>
                  </a:cubicBezTo>
                  <a:cubicBezTo>
                    <a:pt x="35028" y="191"/>
                    <a:pt x="34529" y="1"/>
                    <a:pt x="34030" y="1"/>
                  </a:cubicBezTo>
                  <a:close/>
                  <a:moveTo>
                    <a:pt x="27662" y="6385"/>
                  </a:moveTo>
                  <a:cubicBezTo>
                    <a:pt x="27163" y="6385"/>
                    <a:pt x="26664" y="6575"/>
                    <a:pt x="26283" y="6956"/>
                  </a:cubicBezTo>
                  <a:cubicBezTo>
                    <a:pt x="25521" y="7718"/>
                    <a:pt x="25521" y="8952"/>
                    <a:pt x="26283" y="9714"/>
                  </a:cubicBezTo>
                  <a:cubicBezTo>
                    <a:pt x="26664" y="10095"/>
                    <a:pt x="27163" y="10285"/>
                    <a:pt x="27662" y="10285"/>
                  </a:cubicBezTo>
                  <a:cubicBezTo>
                    <a:pt x="28161" y="10285"/>
                    <a:pt x="28660" y="10095"/>
                    <a:pt x="29040" y="9714"/>
                  </a:cubicBezTo>
                  <a:cubicBezTo>
                    <a:pt x="29802" y="8952"/>
                    <a:pt x="29802" y="7718"/>
                    <a:pt x="29040" y="6956"/>
                  </a:cubicBezTo>
                  <a:cubicBezTo>
                    <a:pt x="28660" y="6575"/>
                    <a:pt x="28161" y="6385"/>
                    <a:pt x="27662" y="6385"/>
                  </a:cubicBezTo>
                  <a:close/>
                  <a:moveTo>
                    <a:pt x="21285" y="12753"/>
                  </a:moveTo>
                  <a:cubicBezTo>
                    <a:pt x="20783" y="12753"/>
                    <a:pt x="20280" y="12944"/>
                    <a:pt x="19899" y="13325"/>
                  </a:cubicBezTo>
                  <a:cubicBezTo>
                    <a:pt x="19137" y="14086"/>
                    <a:pt x="19137" y="15336"/>
                    <a:pt x="19899" y="16097"/>
                  </a:cubicBezTo>
                  <a:cubicBezTo>
                    <a:pt x="20280" y="16478"/>
                    <a:pt x="20783" y="16669"/>
                    <a:pt x="21285" y="16669"/>
                  </a:cubicBezTo>
                  <a:cubicBezTo>
                    <a:pt x="21788" y="16669"/>
                    <a:pt x="22291" y="16478"/>
                    <a:pt x="22672" y="16097"/>
                  </a:cubicBezTo>
                  <a:cubicBezTo>
                    <a:pt x="23434" y="15336"/>
                    <a:pt x="23434" y="14086"/>
                    <a:pt x="22672" y="13325"/>
                  </a:cubicBezTo>
                  <a:cubicBezTo>
                    <a:pt x="22291" y="12944"/>
                    <a:pt x="21788" y="12753"/>
                    <a:pt x="21285" y="12753"/>
                  </a:cubicBezTo>
                  <a:close/>
                  <a:moveTo>
                    <a:pt x="14917" y="19128"/>
                  </a:moveTo>
                  <a:cubicBezTo>
                    <a:pt x="14415" y="19128"/>
                    <a:pt x="13913" y="19318"/>
                    <a:pt x="13530" y="19693"/>
                  </a:cubicBezTo>
                  <a:cubicBezTo>
                    <a:pt x="12768" y="20455"/>
                    <a:pt x="12768" y="21689"/>
                    <a:pt x="13530" y="22451"/>
                  </a:cubicBezTo>
                  <a:cubicBezTo>
                    <a:pt x="13911" y="22832"/>
                    <a:pt x="14410" y="23022"/>
                    <a:pt x="14909" y="23022"/>
                  </a:cubicBezTo>
                  <a:cubicBezTo>
                    <a:pt x="15408" y="23022"/>
                    <a:pt x="15907" y="22832"/>
                    <a:pt x="16288" y="22451"/>
                  </a:cubicBezTo>
                  <a:cubicBezTo>
                    <a:pt x="17050" y="21689"/>
                    <a:pt x="17050" y="20455"/>
                    <a:pt x="16288" y="19693"/>
                  </a:cubicBezTo>
                  <a:cubicBezTo>
                    <a:pt x="15909" y="19314"/>
                    <a:pt x="15413" y="19128"/>
                    <a:pt x="14917" y="19128"/>
                  </a:cubicBezTo>
                  <a:close/>
                  <a:moveTo>
                    <a:pt x="8525" y="25506"/>
                  </a:moveTo>
                  <a:cubicBezTo>
                    <a:pt x="8026" y="25506"/>
                    <a:pt x="7527" y="25696"/>
                    <a:pt x="7146" y="26077"/>
                  </a:cubicBezTo>
                  <a:cubicBezTo>
                    <a:pt x="6385" y="26839"/>
                    <a:pt x="6385" y="28073"/>
                    <a:pt x="7146" y="28835"/>
                  </a:cubicBezTo>
                  <a:cubicBezTo>
                    <a:pt x="7527" y="29216"/>
                    <a:pt x="8026" y="29406"/>
                    <a:pt x="8525" y="29406"/>
                  </a:cubicBezTo>
                  <a:cubicBezTo>
                    <a:pt x="9024" y="29406"/>
                    <a:pt x="9523" y="29216"/>
                    <a:pt x="9904" y="28835"/>
                  </a:cubicBezTo>
                  <a:cubicBezTo>
                    <a:pt x="10666" y="28073"/>
                    <a:pt x="10666" y="26839"/>
                    <a:pt x="9904" y="26077"/>
                  </a:cubicBezTo>
                  <a:cubicBezTo>
                    <a:pt x="9523" y="25696"/>
                    <a:pt x="9024" y="25506"/>
                    <a:pt x="8525" y="25506"/>
                  </a:cubicBezTo>
                  <a:close/>
                  <a:moveTo>
                    <a:pt x="2141" y="31874"/>
                  </a:moveTo>
                  <a:cubicBezTo>
                    <a:pt x="1642" y="31874"/>
                    <a:pt x="1143" y="32065"/>
                    <a:pt x="763" y="32446"/>
                  </a:cubicBezTo>
                  <a:cubicBezTo>
                    <a:pt x="1" y="33207"/>
                    <a:pt x="1" y="34457"/>
                    <a:pt x="763" y="35219"/>
                  </a:cubicBezTo>
                  <a:cubicBezTo>
                    <a:pt x="1143" y="35599"/>
                    <a:pt x="1642" y="35790"/>
                    <a:pt x="2141" y="35790"/>
                  </a:cubicBezTo>
                  <a:cubicBezTo>
                    <a:pt x="2640" y="35790"/>
                    <a:pt x="3139" y="35599"/>
                    <a:pt x="3520" y="35219"/>
                  </a:cubicBezTo>
                  <a:cubicBezTo>
                    <a:pt x="4282" y="34457"/>
                    <a:pt x="4282" y="33207"/>
                    <a:pt x="3520" y="32446"/>
                  </a:cubicBezTo>
                  <a:cubicBezTo>
                    <a:pt x="3139" y="32065"/>
                    <a:pt x="2640" y="31874"/>
                    <a:pt x="2141" y="31874"/>
                  </a:cubicBezTo>
                  <a:close/>
                </a:path>
              </a:pathLst>
            </a:custGeom>
            <a:gradFill>
              <a:gsLst>
                <a:gs pos="0">
                  <a:schemeClr val="lt2">
                    <a:alpha val="46820"/>
                  </a:schemeClr>
                </a:gs>
                <a:gs pos="78000">
                  <a:schemeClr val="lt1">
                    <a:alpha val="46820"/>
                  </a:schemeClr>
                </a:gs>
                <a:gs pos="100000">
                  <a:schemeClr val="lt1">
                    <a:alpha val="4682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40"/>
            <p:cNvSpPr/>
            <p:nvPr/>
          </p:nvSpPr>
          <p:spPr>
            <a:xfrm rot="147769" flipH="1">
              <a:off x="6785273" y="4569932"/>
              <a:ext cx="454547" cy="449759"/>
            </a:xfrm>
            <a:custGeom>
              <a:avLst/>
              <a:gdLst/>
              <a:ahLst/>
              <a:cxnLst/>
              <a:rect l="l" t="t" r="r" b="b"/>
              <a:pathLst>
                <a:path w="36171" h="35790" extrusionOk="0">
                  <a:moveTo>
                    <a:pt x="34030" y="1"/>
                  </a:moveTo>
                  <a:cubicBezTo>
                    <a:pt x="33531" y="1"/>
                    <a:pt x="33032" y="191"/>
                    <a:pt x="32651" y="572"/>
                  </a:cubicBezTo>
                  <a:cubicBezTo>
                    <a:pt x="31890" y="1334"/>
                    <a:pt x="31890" y="2568"/>
                    <a:pt x="32651" y="3330"/>
                  </a:cubicBezTo>
                  <a:cubicBezTo>
                    <a:pt x="33032" y="3711"/>
                    <a:pt x="33531" y="3901"/>
                    <a:pt x="34030" y="3901"/>
                  </a:cubicBezTo>
                  <a:cubicBezTo>
                    <a:pt x="34529" y="3901"/>
                    <a:pt x="35028" y="3711"/>
                    <a:pt x="35409" y="3330"/>
                  </a:cubicBezTo>
                  <a:cubicBezTo>
                    <a:pt x="36171" y="2568"/>
                    <a:pt x="36171" y="1334"/>
                    <a:pt x="35409" y="572"/>
                  </a:cubicBezTo>
                  <a:cubicBezTo>
                    <a:pt x="35028" y="191"/>
                    <a:pt x="34529" y="1"/>
                    <a:pt x="34030" y="1"/>
                  </a:cubicBezTo>
                  <a:close/>
                  <a:moveTo>
                    <a:pt x="27662" y="6385"/>
                  </a:moveTo>
                  <a:cubicBezTo>
                    <a:pt x="27163" y="6385"/>
                    <a:pt x="26664" y="6575"/>
                    <a:pt x="26283" y="6956"/>
                  </a:cubicBezTo>
                  <a:cubicBezTo>
                    <a:pt x="25521" y="7718"/>
                    <a:pt x="25521" y="8952"/>
                    <a:pt x="26283" y="9714"/>
                  </a:cubicBezTo>
                  <a:cubicBezTo>
                    <a:pt x="26664" y="10095"/>
                    <a:pt x="27163" y="10285"/>
                    <a:pt x="27662" y="10285"/>
                  </a:cubicBezTo>
                  <a:cubicBezTo>
                    <a:pt x="28161" y="10285"/>
                    <a:pt x="28660" y="10095"/>
                    <a:pt x="29040" y="9714"/>
                  </a:cubicBezTo>
                  <a:cubicBezTo>
                    <a:pt x="29802" y="8952"/>
                    <a:pt x="29802" y="7718"/>
                    <a:pt x="29040" y="6956"/>
                  </a:cubicBezTo>
                  <a:cubicBezTo>
                    <a:pt x="28660" y="6575"/>
                    <a:pt x="28161" y="6385"/>
                    <a:pt x="27662" y="6385"/>
                  </a:cubicBezTo>
                  <a:close/>
                  <a:moveTo>
                    <a:pt x="21285" y="12753"/>
                  </a:moveTo>
                  <a:cubicBezTo>
                    <a:pt x="20783" y="12753"/>
                    <a:pt x="20280" y="12944"/>
                    <a:pt x="19899" y="13325"/>
                  </a:cubicBezTo>
                  <a:cubicBezTo>
                    <a:pt x="19137" y="14086"/>
                    <a:pt x="19137" y="15336"/>
                    <a:pt x="19899" y="16097"/>
                  </a:cubicBezTo>
                  <a:cubicBezTo>
                    <a:pt x="20280" y="16478"/>
                    <a:pt x="20783" y="16669"/>
                    <a:pt x="21285" y="16669"/>
                  </a:cubicBezTo>
                  <a:cubicBezTo>
                    <a:pt x="21788" y="16669"/>
                    <a:pt x="22291" y="16478"/>
                    <a:pt x="22672" y="16097"/>
                  </a:cubicBezTo>
                  <a:cubicBezTo>
                    <a:pt x="23434" y="15336"/>
                    <a:pt x="23434" y="14086"/>
                    <a:pt x="22672" y="13325"/>
                  </a:cubicBezTo>
                  <a:cubicBezTo>
                    <a:pt x="22291" y="12944"/>
                    <a:pt x="21788" y="12753"/>
                    <a:pt x="21285" y="12753"/>
                  </a:cubicBezTo>
                  <a:close/>
                  <a:moveTo>
                    <a:pt x="14917" y="19128"/>
                  </a:moveTo>
                  <a:cubicBezTo>
                    <a:pt x="14415" y="19128"/>
                    <a:pt x="13913" y="19318"/>
                    <a:pt x="13530" y="19693"/>
                  </a:cubicBezTo>
                  <a:cubicBezTo>
                    <a:pt x="12768" y="20455"/>
                    <a:pt x="12768" y="21689"/>
                    <a:pt x="13530" y="22451"/>
                  </a:cubicBezTo>
                  <a:cubicBezTo>
                    <a:pt x="13911" y="22832"/>
                    <a:pt x="14410" y="23022"/>
                    <a:pt x="14909" y="23022"/>
                  </a:cubicBezTo>
                  <a:cubicBezTo>
                    <a:pt x="15408" y="23022"/>
                    <a:pt x="15907" y="22832"/>
                    <a:pt x="16288" y="22451"/>
                  </a:cubicBezTo>
                  <a:cubicBezTo>
                    <a:pt x="17050" y="21689"/>
                    <a:pt x="17050" y="20455"/>
                    <a:pt x="16288" y="19693"/>
                  </a:cubicBezTo>
                  <a:cubicBezTo>
                    <a:pt x="15909" y="19314"/>
                    <a:pt x="15413" y="19128"/>
                    <a:pt x="14917" y="19128"/>
                  </a:cubicBezTo>
                  <a:close/>
                  <a:moveTo>
                    <a:pt x="8525" y="25506"/>
                  </a:moveTo>
                  <a:cubicBezTo>
                    <a:pt x="8026" y="25506"/>
                    <a:pt x="7527" y="25696"/>
                    <a:pt x="7146" y="26077"/>
                  </a:cubicBezTo>
                  <a:cubicBezTo>
                    <a:pt x="6385" y="26839"/>
                    <a:pt x="6385" y="28073"/>
                    <a:pt x="7146" y="28835"/>
                  </a:cubicBezTo>
                  <a:cubicBezTo>
                    <a:pt x="7527" y="29216"/>
                    <a:pt x="8026" y="29406"/>
                    <a:pt x="8525" y="29406"/>
                  </a:cubicBezTo>
                  <a:cubicBezTo>
                    <a:pt x="9024" y="29406"/>
                    <a:pt x="9523" y="29216"/>
                    <a:pt x="9904" y="28835"/>
                  </a:cubicBezTo>
                  <a:cubicBezTo>
                    <a:pt x="10666" y="28073"/>
                    <a:pt x="10666" y="26839"/>
                    <a:pt x="9904" y="26077"/>
                  </a:cubicBezTo>
                  <a:cubicBezTo>
                    <a:pt x="9523" y="25696"/>
                    <a:pt x="9024" y="25506"/>
                    <a:pt x="8525" y="25506"/>
                  </a:cubicBezTo>
                  <a:close/>
                  <a:moveTo>
                    <a:pt x="2141" y="31874"/>
                  </a:moveTo>
                  <a:cubicBezTo>
                    <a:pt x="1642" y="31874"/>
                    <a:pt x="1143" y="32065"/>
                    <a:pt x="763" y="32446"/>
                  </a:cubicBezTo>
                  <a:cubicBezTo>
                    <a:pt x="1" y="33207"/>
                    <a:pt x="1" y="34457"/>
                    <a:pt x="763" y="35219"/>
                  </a:cubicBezTo>
                  <a:cubicBezTo>
                    <a:pt x="1143" y="35599"/>
                    <a:pt x="1642" y="35790"/>
                    <a:pt x="2141" y="35790"/>
                  </a:cubicBezTo>
                  <a:cubicBezTo>
                    <a:pt x="2640" y="35790"/>
                    <a:pt x="3139" y="35599"/>
                    <a:pt x="3520" y="35219"/>
                  </a:cubicBezTo>
                  <a:cubicBezTo>
                    <a:pt x="4282" y="34457"/>
                    <a:pt x="4282" y="33207"/>
                    <a:pt x="3520" y="32446"/>
                  </a:cubicBezTo>
                  <a:cubicBezTo>
                    <a:pt x="3139" y="32065"/>
                    <a:pt x="2640" y="31874"/>
                    <a:pt x="2141" y="31874"/>
                  </a:cubicBezTo>
                  <a:close/>
                </a:path>
              </a:pathLst>
            </a:custGeom>
            <a:gradFill>
              <a:gsLst>
                <a:gs pos="0">
                  <a:schemeClr val="lt2">
                    <a:alpha val="46820"/>
                  </a:schemeClr>
                </a:gs>
                <a:gs pos="78000">
                  <a:schemeClr val="lt1">
                    <a:alpha val="46820"/>
                  </a:schemeClr>
                </a:gs>
                <a:gs pos="100000">
                  <a:schemeClr val="lt1">
                    <a:alpha val="4682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19" name="Google Shape;1619;p40"/>
            <p:cNvGrpSpPr/>
            <p:nvPr/>
          </p:nvGrpSpPr>
          <p:grpSpPr>
            <a:xfrm rot="-5400000" flipH="1">
              <a:off x="5819578" y="4727817"/>
              <a:ext cx="134004" cy="134004"/>
              <a:chOff x="8356813" y="1074288"/>
              <a:chExt cx="351900" cy="351900"/>
            </a:xfrm>
          </p:grpSpPr>
          <p:sp>
            <p:nvSpPr>
              <p:cNvPr id="1620" name="Google Shape;1620;p40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1" name="Google Shape;1621;p40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622" name="Google Shape;1622;p40"/>
          <p:cNvSpPr txBox="1">
            <a:spLocks noGrp="1"/>
          </p:cNvSpPr>
          <p:nvPr>
            <p:ph type="title"/>
          </p:nvPr>
        </p:nvSpPr>
        <p:spPr>
          <a:xfrm>
            <a:off x="713225" y="3349250"/>
            <a:ext cx="66912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dirty="0" err="1"/>
              <a:t>ECMAScript</a:t>
            </a:r>
            <a:endParaRPr lang="pl-PL" dirty="0"/>
          </a:p>
        </p:txBody>
      </p:sp>
      <p:sp>
        <p:nvSpPr>
          <p:cNvPr id="1623" name="Google Shape;1623;p40"/>
          <p:cNvSpPr txBox="1">
            <a:spLocks noGrp="1"/>
          </p:cNvSpPr>
          <p:nvPr>
            <p:ph type="subTitle" idx="1"/>
          </p:nvPr>
        </p:nvSpPr>
        <p:spPr>
          <a:xfrm>
            <a:off x="713225" y="1511313"/>
            <a:ext cx="6691200" cy="147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800" dirty="0"/>
              <a:t>Stworzona przez </a:t>
            </a:r>
            <a:r>
              <a:rPr lang="pl-PL" sz="1800" b="1" dirty="0"/>
              <a:t>ECMA ustandaryzowana specyfikacja obiektowego języka programowania</a:t>
            </a:r>
            <a:r>
              <a:rPr lang="pl-PL" sz="1800" dirty="0"/>
              <a:t>, której najbardziej znane implementacje to </a:t>
            </a:r>
            <a:r>
              <a:rPr lang="pl-PL" sz="1800" b="1" i="1" dirty="0"/>
              <a:t>JavaScript</a:t>
            </a:r>
            <a:r>
              <a:rPr lang="pl-PL" sz="1800" dirty="0"/>
              <a:t>, JScript i </a:t>
            </a:r>
            <a:r>
              <a:rPr lang="pl-PL" sz="1800" dirty="0" err="1"/>
              <a:t>ActionScript</a:t>
            </a:r>
            <a:r>
              <a:rPr lang="pl-PL" sz="1800" dirty="0"/>
              <a:t>. Specyfikacja ta oznaczona jest </a:t>
            </a:r>
            <a:r>
              <a:rPr lang="pl-PL" sz="1800" b="1" dirty="0"/>
              <a:t>jako ECMA-262 i ISO/IEC 16262.</a:t>
            </a:r>
            <a:endParaRPr sz="1800" b="1" dirty="0"/>
          </a:p>
        </p:txBody>
      </p:sp>
      <p:grpSp>
        <p:nvGrpSpPr>
          <p:cNvPr id="1624" name="Google Shape;1624;p40"/>
          <p:cNvGrpSpPr/>
          <p:nvPr/>
        </p:nvGrpSpPr>
        <p:grpSpPr>
          <a:xfrm rot="-5400000" flipH="1">
            <a:off x="8904403" y="2929792"/>
            <a:ext cx="134004" cy="134004"/>
            <a:chOff x="8356813" y="1074288"/>
            <a:chExt cx="351900" cy="351900"/>
          </a:xfrm>
        </p:grpSpPr>
        <p:sp>
          <p:nvSpPr>
            <p:cNvPr id="1625" name="Google Shape;1625;p40"/>
            <p:cNvSpPr/>
            <p:nvPr/>
          </p:nvSpPr>
          <p:spPr>
            <a:xfrm>
              <a:off x="8356813" y="1074288"/>
              <a:ext cx="351900" cy="3519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40"/>
            <p:cNvSpPr/>
            <p:nvPr/>
          </p:nvSpPr>
          <p:spPr>
            <a:xfrm>
              <a:off x="8406497" y="1123972"/>
              <a:ext cx="252600" cy="252600"/>
            </a:xfrm>
            <a:prstGeom prst="ellipse">
              <a:avLst/>
            </a:pr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27" name="Google Shape;1627;p40"/>
          <p:cNvGrpSpPr/>
          <p:nvPr/>
        </p:nvGrpSpPr>
        <p:grpSpPr>
          <a:xfrm>
            <a:off x="796100" y="3102438"/>
            <a:ext cx="4558967" cy="134100"/>
            <a:chOff x="796100" y="3019701"/>
            <a:chExt cx="4558967" cy="134100"/>
          </a:xfrm>
        </p:grpSpPr>
        <p:sp>
          <p:nvSpPr>
            <p:cNvPr id="1628" name="Google Shape;1628;p40"/>
            <p:cNvSpPr/>
            <p:nvPr/>
          </p:nvSpPr>
          <p:spPr>
            <a:xfrm>
              <a:off x="5220967" y="3019701"/>
              <a:ext cx="134100" cy="1341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629" name="Google Shape;1629;p40"/>
            <p:cNvCxnSpPr/>
            <p:nvPr/>
          </p:nvCxnSpPr>
          <p:spPr>
            <a:xfrm>
              <a:off x="796100" y="3086750"/>
              <a:ext cx="4462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630" name="Google Shape;1630;p40"/>
            <p:cNvSpPr/>
            <p:nvPr/>
          </p:nvSpPr>
          <p:spPr>
            <a:xfrm>
              <a:off x="5251079" y="30498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4233667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6" name="Google Shape;1546;p40"/>
          <p:cNvGrpSpPr/>
          <p:nvPr/>
        </p:nvGrpSpPr>
        <p:grpSpPr>
          <a:xfrm>
            <a:off x="-2765817" y="-2958610"/>
            <a:ext cx="8164418" cy="6343459"/>
            <a:chOff x="-2613417" y="-2806210"/>
            <a:chExt cx="8164418" cy="6343459"/>
          </a:xfrm>
        </p:grpSpPr>
        <p:grpSp>
          <p:nvGrpSpPr>
            <p:cNvPr id="1547" name="Google Shape;1547;p40"/>
            <p:cNvGrpSpPr/>
            <p:nvPr/>
          </p:nvGrpSpPr>
          <p:grpSpPr>
            <a:xfrm>
              <a:off x="-2613417" y="-2806210"/>
              <a:ext cx="8164418" cy="6343459"/>
              <a:chOff x="-2613417" y="-2806210"/>
              <a:chExt cx="8164418" cy="6343459"/>
            </a:xfrm>
          </p:grpSpPr>
          <p:grpSp>
            <p:nvGrpSpPr>
              <p:cNvPr id="1548" name="Google Shape;1548;p40"/>
              <p:cNvGrpSpPr/>
              <p:nvPr/>
            </p:nvGrpSpPr>
            <p:grpSpPr>
              <a:xfrm>
                <a:off x="-191059" y="95963"/>
                <a:ext cx="1538562" cy="971589"/>
                <a:chOff x="-191059" y="95963"/>
                <a:chExt cx="1538562" cy="971589"/>
              </a:xfrm>
            </p:grpSpPr>
            <p:grpSp>
              <p:nvGrpSpPr>
                <p:cNvPr id="1549" name="Google Shape;1549;p40"/>
                <p:cNvGrpSpPr/>
                <p:nvPr/>
              </p:nvGrpSpPr>
              <p:grpSpPr>
                <a:xfrm>
                  <a:off x="-191059" y="201619"/>
                  <a:ext cx="904284" cy="865933"/>
                  <a:chOff x="2038491" y="-937756"/>
                  <a:chExt cx="904284" cy="865933"/>
                </a:xfrm>
              </p:grpSpPr>
              <p:grpSp>
                <p:nvGrpSpPr>
                  <p:cNvPr id="1550" name="Google Shape;1550;p40"/>
                  <p:cNvGrpSpPr/>
                  <p:nvPr/>
                </p:nvGrpSpPr>
                <p:grpSpPr>
                  <a:xfrm>
                    <a:off x="2096570" y="-863491"/>
                    <a:ext cx="717621" cy="717392"/>
                    <a:chOff x="1483457" y="3953671"/>
                    <a:chExt cx="717621" cy="717392"/>
                  </a:xfrm>
                </p:grpSpPr>
                <p:sp>
                  <p:nvSpPr>
                    <p:cNvPr id="1551" name="Google Shape;1551;p40"/>
                    <p:cNvSpPr/>
                    <p:nvPr/>
                  </p:nvSpPr>
                  <p:spPr>
                    <a:xfrm>
                      <a:off x="1483457" y="425726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52" name="Google Shape;1552;p40"/>
                    <p:cNvSpPr/>
                    <p:nvPr/>
                  </p:nvSpPr>
                  <p:spPr>
                    <a:xfrm>
                      <a:off x="1559470" y="418148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53" name="Google Shape;1553;p40"/>
                    <p:cNvSpPr/>
                    <p:nvPr/>
                  </p:nvSpPr>
                  <p:spPr>
                    <a:xfrm>
                      <a:off x="1635483" y="4105239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1" y="381"/>
                          </a:lnTo>
                          <a:lnTo>
                            <a:pt x="26740" y="27120"/>
                          </a:lnTo>
                          <a:lnTo>
                            <a:pt x="27121" y="26755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54" name="Google Shape;1554;p40"/>
                    <p:cNvSpPr/>
                    <p:nvPr/>
                  </p:nvSpPr>
                  <p:spPr>
                    <a:xfrm>
                      <a:off x="1711267" y="402945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55" y="27121"/>
                          </a:lnTo>
                          <a:lnTo>
                            <a:pt x="27120" y="26755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55" name="Google Shape;1555;p40"/>
                    <p:cNvSpPr/>
                    <p:nvPr/>
                  </p:nvSpPr>
                  <p:spPr>
                    <a:xfrm>
                      <a:off x="1787280" y="395367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2" y="1"/>
                          </a:moveTo>
                          <a:lnTo>
                            <a:pt x="1" y="382"/>
                          </a:lnTo>
                          <a:lnTo>
                            <a:pt x="26740" y="27121"/>
                          </a:lnTo>
                          <a:lnTo>
                            <a:pt x="27121" y="26740"/>
                          </a:lnTo>
                          <a:lnTo>
                            <a:pt x="382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sp>
                <p:nvSpPr>
                  <p:cNvPr id="1556" name="Google Shape;1556;p40"/>
                  <p:cNvSpPr/>
                  <p:nvPr/>
                </p:nvSpPr>
                <p:spPr>
                  <a:xfrm>
                    <a:off x="2038491" y="-937756"/>
                    <a:ext cx="904284" cy="8659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902" h="35337" extrusionOk="0">
                        <a:moveTo>
                          <a:pt x="18449" y="1"/>
                        </a:moveTo>
                        <a:cubicBezTo>
                          <a:pt x="16409" y="1"/>
                          <a:pt x="14368" y="778"/>
                          <a:pt x="12814" y="2332"/>
                        </a:cubicBezTo>
                        <a:lnTo>
                          <a:pt x="3108" y="12037"/>
                        </a:lnTo>
                        <a:cubicBezTo>
                          <a:pt x="0" y="15145"/>
                          <a:pt x="0" y="20189"/>
                          <a:pt x="3108" y="23297"/>
                        </a:cubicBezTo>
                        <a:lnTo>
                          <a:pt x="12814" y="33017"/>
                        </a:lnTo>
                        <a:cubicBezTo>
                          <a:pt x="14368" y="34564"/>
                          <a:pt x="16405" y="35337"/>
                          <a:pt x="18443" y="35337"/>
                        </a:cubicBezTo>
                        <a:cubicBezTo>
                          <a:pt x="20481" y="35337"/>
                          <a:pt x="22519" y="34564"/>
                          <a:pt x="24073" y="33017"/>
                        </a:cubicBezTo>
                        <a:lnTo>
                          <a:pt x="33794" y="23297"/>
                        </a:lnTo>
                        <a:cubicBezTo>
                          <a:pt x="36902" y="20189"/>
                          <a:pt x="36902" y="15145"/>
                          <a:pt x="33794" y="12037"/>
                        </a:cubicBezTo>
                        <a:lnTo>
                          <a:pt x="24073" y="2332"/>
                        </a:lnTo>
                        <a:cubicBezTo>
                          <a:pt x="22527" y="778"/>
                          <a:pt x="20489" y="1"/>
                          <a:pt x="18449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8000">
                        <a:schemeClr val="lt1"/>
                      </a:gs>
                      <a:gs pos="56000">
                        <a:srgbClr val="FFFFFF">
                          <a:alpha val="0"/>
                        </a:srgbClr>
                      </a:gs>
                      <a:gs pos="74000">
                        <a:schemeClr val="lt1"/>
                      </a:gs>
                      <a:gs pos="100000">
                        <a:srgbClr val="0C0A9E">
                          <a:alpha val="20000"/>
                        </a:srgb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557" name="Google Shape;1557;p40"/>
                <p:cNvGrpSpPr/>
                <p:nvPr/>
              </p:nvGrpSpPr>
              <p:grpSpPr>
                <a:xfrm>
                  <a:off x="584533" y="95963"/>
                  <a:ext cx="473483" cy="453403"/>
                  <a:chOff x="2038491" y="-937756"/>
                  <a:chExt cx="904284" cy="865933"/>
                </a:xfrm>
              </p:grpSpPr>
              <p:grpSp>
                <p:nvGrpSpPr>
                  <p:cNvPr id="1558" name="Google Shape;1558;p40"/>
                  <p:cNvGrpSpPr/>
                  <p:nvPr/>
                </p:nvGrpSpPr>
                <p:grpSpPr>
                  <a:xfrm>
                    <a:off x="2096570" y="-863491"/>
                    <a:ext cx="717621" cy="717392"/>
                    <a:chOff x="1483457" y="3953671"/>
                    <a:chExt cx="717621" cy="717392"/>
                  </a:xfrm>
                </p:grpSpPr>
                <p:sp>
                  <p:nvSpPr>
                    <p:cNvPr id="1559" name="Google Shape;1559;p40"/>
                    <p:cNvSpPr/>
                    <p:nvPr/>
                  </p:nvSpPr>
                  <p:spPr>
                    <a:xfrm>
                      <a:off x="1483457" y="425726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60" name="Google Shape;1560;p40"/>
                    <p:cNvSpPr/>
                    <p:nvPr/>
                  </p:nvSpPr>
                  <p:spPr>
                    <a:xfrm>
                      <a:off x="1559470" y="418148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61" name="Google Shape;1561;p40"/>
                    <p:cNvSpPr/>
                    <p:nvPr/>
                  </p:nvSpPr>
                  <p:spPr>
                    <a:xfrm>
                      <a:off x="1635483" y="4105239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1" y="381"/>
                          </a:lnTo>
                          <a:lnTo>
                            <a:pt x="26740" y="27120"/>
                          </a:lnTo>
                          <a:lnTo>
                            <a:pt x="27121" y="26755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62" name="Google Shape;1562;p40"/>
                    <p:cNvSpPr/>
                    <p:nvPr/>
                  </p:nvSpPr>
                  <p:spPr>
                    <a:xfrm>
                      <a:off x="1711267" y="402945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55" y="27121"/>
                          </a:lnTo>
                          <a:lnTo>
                            <a:pt x="27120" y="26755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63" name="Google Shape;1563;p40"/>
                    <p:cNvSpPr/>
                    <p:nvPr/>
                  </p:nvSpPr>
                  <p:spPr>
                    <a:xfrm>
                      <a:off x="1787280" y="395367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2" y="1"/>
                          </a:moveTo>
                          <a:lnTo>
                            <a:pt x="1" y="382"/>
                          </a:lnTo>
                          <a:lnTo>
                            <a:pt x="26740" y="27121"/>
                          </a:lnTo>
                          <a:lnTo>
                            <a:pt x="27121" y="26740"/>
                          </a:lnTo>
                          <a:lnTo>
                            <a:pt x="382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sp>
                <p:nvSpPr>
                  <p:cNvPr id="1564" name="Google Shape;1564;p40"/>
                  <p:cNvSpPr/>
                  <p:nvPr/>
                </p:nvSpPr>
                <p:spPr>
                  <a:xfrm>
                    <a:off x="2038491" y="-937756"/>
                    <a:ext cx="904284" cy="8659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902" h="35337" extrusionOk="0">
                        <a:moveTo>
                          <a:pt x="18449" y="1"/>
                        </a:moveTo>
                        <a:cubicBezTo>
                          <a:pt x="16409" y="1"/>
                          <a:pt x="14368" y="778"/>
                          <a:pt x="12814" y="2332"/>
                        </a:cubicBezTo>
                        <a:lnTo>
                          <a:pt x="3108" y="12037"/>
                        </a:lnTo>
                        <a:cubicBezTo>
                          <a:pt x="0" y="15145"/>
                          <a:pt x="0" y="20189"/>
                          <a:pt x="3108" y="23297"/>
                        </a:cubicBezTo>
                        <a:lnTo>
                          <a:pt x="12814" y="33017"/>
                        </a:lnTo>
                        <a:cubicBezTo>
                          <a:pt x="14368" y="34564"/>
                          <a:pt x="16405" y="35337"/>
                          <a:pt x="18443" y="35337"/>
                        </a:cubicBezTo>
                        <a:cubicBezTo>
                          <a:pt x="20481" y="35337"/>
                          <a:pt x="22519" y="34564"/>
                          <a:pt x="24073" y="33017"/>
                        </a:cubicBezTo>
                        <a:lnTo>
                          <a:pt x="33794" y="23297"/>
                        </a:lnTo>
                        <a:cubicBezTo>
                          <a:pt x="36902" y="20189"/>
                          <a:pt x="36902" y="15145"/>
                          <a:pt x="33794" y="12037"/>
                        </a:cubicBezTo>
                        <a:lnTo>
                          <a:pt x="24073" y="2332"/>
                        </a:lnTo>
                        <a:cubicBezTo>
                          <a:pt x="22527" y="778"/>
                          <a:pt x="20489" y="1"/>
                          <a:pt x="18449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8000">
                        <a:schemeClr val="lt1"/>
                      </a:gs>
                      <a:gs pos="56000">
                        <a:srgbClr val="FFFFFF">
                          <a:alpha val="0"/>
                        </a:srgbClr>
                      </a:gs>
                      <a:gs pos="74000">
                        <a:schemeClr val="lt1"/>
                      </a:gs>
                      <a:gs pos="100000">
                        <a:srgbClr val="0C0A9E">
                          <a:alpha val="20000"/>
                        </a:srgb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565" name="Google Shape;1565;p40"/>
                <p:cNvGrpSpPr/>
                <p:nvPr/>
              </p:nvGrpSpPr>
              <p:grpSpPr>
                <a:xfrm>
                  <a:off x="530445" y="481913"/>
                  <a:ext cx="473483" cy="453403"/>
                  <a:chOff x="2038491" y="-937756"/>
                  <a:chExt cx="904284" cy="865933"/>
                </a:xfrm>
              </p:grpSpPr>
              <p:grpSp>
                <p:nvGrpSpPr>
                  <p:cNvPr id="1566" name="Google Shape;1566;p40"/>
                  <p:cNvGrpSpPr/>
                  <p:nvPr/>
                </p:nvGrpSpPr>
                <p:grpSpPr>
                  <a:xfrm>
                    <a:off x="2096570" y="-863491"/>
                    <a:ext cx="717621" cy="717392"/>
                    <a:chOff x="1483457" y="3953671"/>
                    <a:chExt cx="717621" cy="717392"/>
                  </a:xfrm>
                </p:grpSpPr>
                <p:sp>
                  <p:nvSpPr>
                    <p:cNvPr id="1567" name="Google Shape;1567;p40"/>
                    <p:cNvSpPr/>
                    <p:nvPr/>
                  </p:nvSpPr>
                  <p:spPr>
                    <a:xfrm>
                      <a:off x="1483457" y="425726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68" name="Google Shape;1568;p40"/>
                    <p:cNvSpPr/>
                    <p:nvPr/>
                  </p:nvSpPr>
                  <p:spPr>
                    <a:xfrm>
                      <a:off x="1559470" y="418148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69" name="Google Shape;1569;p40"/>
                    <p:cNvSpPr/>
                    <p:nvPr/>
                  </p:nvSpPr>
                  <p:spPr>
                    <a:xfrm>
                      <a:off x="1635483" y="4105239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1" y="381"/>
                          </a:lnTo>
                          <a:lnTo>
                            <a:pt x="26740" y="27120"/>
                          </a:lnTo>
                          <a:lnTo>
                            <a:pt x="27121" y="26755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70" name="Google Shape;1570;p40"/>
                    <p:cNvSpPr/>
                    <p:nvPr/>
                  </p:nvSpPr>
                  <p:spPr>
                    <a:xfrm>
                      <a:off x="1711267" y="402945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55" y="27121"/>
                          </a:lnTo>
                          <a:lnTo>
                            <a:pt x="27120" y="26755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71" name="Google Shape;1571;p40"/>
                    <p:cNvSpPr/>
                    <p:nvPr/>
                  </p:nvSpPr>
                  <p:spPr>
                    <a:xfrm>
                      <a:off x="1787280" y="395367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2" y="1"/>
                          </a:moveTo>
                          <a:lnTo>
                            <a:pt x="1" y="382"/>
                          </a:lnTo>
                          <a:lnTo>
                            <a:pt x="26740" y="27121"/>
                          </a:lnTo>
                          <a:lnTo>
                            <a:pt x="27121" y="26740"/>
                          </a:lnTo>
                          <a:lnTo>
                            <a:pt x="382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sp>
                <p:nvSpPr>
                  <p:cNvPr id="1572" name="Google Shape;1572;p40"/>
                  <p:cNvSpPr/>
                  <p:nvPr/>
                </p:nvSpPr>
                <p:spPr>
                  <a:xfrm>
                    <a:off x="2038491" y="-937756"/>
                    <a:ext cx="904284" cy="8659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902" h="35337" extrusionOk="0">
                        <a:moveTo>
                          <a:pt x="18449" y="1"/>
                        </a:moveTo>
                        <a:cubicBezTo>
                          <a:pt x="16409" y="1"/>
                          <a:pt x="14368" y="778"/>
                          <a:pt x="12814" y="2332"/>
                        </a:cubicBezTo>
                        <a:lnTo>
                          <a:pt x="3108" y="12037"/>
                        </a:lnTo>
                        <a:cubicBezTo>
                          <a:pt x="0" y="15145"/>
                          <a:pt x="0" y="20189"/>
                          <a:pt x="3108" y="23297"/>
                        </a:cubicBezTo>
                        <a:lnTo>
                          <a:pt x="12814" y="33017"/>
                        </a:lnTo>
                        <a:cubicBezTo>
                          <a:pt x="14368" y="34564"/>
                          <a:pt x="16405" y="35337"/>
                          <a:pt x="18443" y="35337"/>
                        </a:cubicBezTo>
                        <a:cubicBezTo>
                          <a:pt x="20481" y="35337"/>
                          <a:pt x="22519" y="34564"/>
                          <a:pt x="24073" y="33017"/>
                        </a:cubicBezTo>
                        <a:lnTo>
                          <a:pt x="33794" y="23297"/>
                        </a:lnTo>
                        <a:cubicBezTo>
                          <a:pt x="36902" y="20189"/>
                          <a:pt x="36902" y="15145"/>
                          <a:pt x="33794" y="12037"/>
                        </a:cubicBezTo>
                        <a:lnTo>
                          <a:pt x="24073" y="2332"/>
                        </a:lnTo>
                        <a:cubicBezTo>
                          <a:pt x="22527" y="778"/>
                          <a:pt x="20489" y="1"/>
                          <a:pt x="18449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8000">
                        <a:schemeClr val="lt1"/>
                      </a:gs>
                      <a:gs pos="56000">
                        <a:srgbClr val="FFFFFF">
                          <a:alpha val="0"/>
                        </a:srgbClr>
                      </a:gs>
                      <a:gs pos="74000">
                        <a:schemeClr val="lt1"/>
                      </a:gs>
                      <a:gs pos="100000">
                        <a:srgbClr val="0C0A9E">
                          <a:alpha val="20000"/>
                        </a:srgb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573" name="Google Shape;1573;p40"/>
                <p:cNvGrpSpPr/>
                <p:nvPr/>
              </p:nvGrpSpPr>
              <p:grpSpPr>
                <a:xfrm>
                  <a:off x="874020" y="312788"/>
                  <a:ext cx="473483" cy="453403"/>
                  <a:chOff x="2038491" y="-937756"/>
                  <a:chExt cx="904284" cy="865933"/>
                </a:xfrm>
              </p:grpSpPr>
              <p:grpSp>
                <p:nvGrpSpPr>
                  <p:cNvPr id="1574" name="Google Shape;1574;p40"/>
                  <p:cNvGrpSpPr/>
                  <p:nvPr/>
                </p:nvGrpSpPr>
                <p:grpSpPr>
                  <a:xfrm>
                    <a:off x="2096570" y="-863491"/>
                    <a:ext cx="717621" cy="717392"/>
                    <a:chOff x="1483457" y="3953671"/>
                    <a:chExt cx="717621" cy="717392"/>
                  </a:xfrm>
                </p:grpSpPr>
                <p:sp>
                  <p:nvSpPr>
                    <p:cNvPr id="1575" name="Google Shape;1575;p40"/>
                    <p:cNvSpPr/>
                    <p:nvPr/>
                  </p:nvSpPr>
                  <p:spPr>
                    <a:xfrm>
                      <a:off x="1483457" y="425726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76" name="Google Shape;1576;p40"/>
                    <p:cNvSpPr/>
                    <p:nvPr/>
                  </p:nvSpPr>
                  <p:spPr>
                    <a:xfrm>
                      <a:off x="1559470" y="418148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77" name="Google Shape;1577;p40"/>
                    <p:cNvSpPr/>
                    <p:nvPr/>
                  </p:nvSpPr>
                  <p:spPr>
                    <a:xfrm>
                      <a:off x="1635483" y="4105239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1" y="381"/>
                          </a:lnTo>
                          <a:lnTo>
                            <a:pt x="26740" y="27120"/>
                          </a:lnTo>
                          <a:lnTo>
                            <a:pt x="27121" y="26755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78" name="Google Shape;1578;p40"/>
                    <p:cNvSpPr/>
                    <p:nvPr/>
                  </p:nvSpPr>
                  <p:spPr>
                    <a:xfrm>
                      <a:off x="1711267" y="402945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55" y="27121"/>
                          </a:lnTo>
                          <a:lnTo>
                            <a:pt x="27120" y="26755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79" name="Google Shape;1579;p40"/>
                    <p:cNvSpPr/>
                    <p:nvPr/>
                  </p:nvSpPr>
                  <p:spPr>
                    <a:xfrm>
                      <a:off x="1787280" y="395367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2" y="1"/>
                          </a:moveTo>
                          <a:lnTo>
                            <a:pt x="1" y="382"/>
                          </a:lnTo>
                          <a:lnTo>
                            <a:pt x="26740" y="27121"/>
                          </a:lnTo>
                          <a:lnTo>
                            <a:pt x="27121" y="26740"/>
                          </a:lnTo>
                          <a:lnTo>
                            <a:pt x="382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sp>
                <p:nvSpPr>
                  <p:cNvPr id="1580" name="Google Shape;1580;p40"/>
                  <p:cNvSpPr/>
                  <p:nvPr/>
                </p:nvSpPr>
                <p:spPr>
                  <a:xfrm>
                    <a:off x="2038491" y="-937756"/>
                    <a:ext cx="904284" cy="8659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902" h="35337" extrusionOk="0">
                        <a:moveTo>
                          <a:pt x="18449" y="1"/>
                        </a:moveTo>
                        <a:cubicBezTo>
                          <a:pt x="16409" y="1"/>
                          <a:pt x="14368" y="778"/>
                          <a:pt x="12814" y="2332"/>
                        </a:cubicBezTo>
                        <a:lnTo>
                          <a:pt x="3108" y="12037"/>
                        </a:lnTo>
                        <a:cubicBezTo>
                          <a:pt x="0" y="15145"/>
                          <a:pt x="0" y="20189"/>
                          <a:pt x="3108" y="23297"/>
                        </a:cubicBezTo>
                        <a:lnTo>
                          <a:pt x="12814" y="33017"/>
                        </a:lnTo>
                        <a:cubicBezTo>
                          <a:pt x="14368" y="34564"/>
                          <a:pt x="16405" y="35337"/>
                          <a:pt x="18443" y="35337"/>
                        </a:cubicBezTo>
                        <a:cubicBezTo>
                          <a:pt x="20481" y="35337"/>
                          <a:pt x="22519" y="34564"/>
                          <a:pt x="24073" y="33017"/>
                        </a:cubicBezTo>
                        <a:lnTo>
                          <a:pt x="33794" y="23297"/>
                        </a:lnTo>
                        <a:cubicBezTo>
                          <a:pt x="36902" y="20189"/>
                          <a:pt x="36902" y="15145"/>
                          <a:pt x="33794" y="12037"/>
                        </a:cubicBezTo>
                        <a:lnTo>
                          <a:pt x="24073" y="2332"/>
                        </a:lnTo>
                        <a:cubicBezTo>
                          <a:pt x="22527" y="778"/>
                          <a:pt x="20489" y="1"/>
                          <a:pt x="18449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8000">
                        <a:schemeClr val="lt1"/>
                      </a:gs>
                      <a:gs pos="56000">
                        <a:srgbClr val="FFFFFF">
                          <a:alpha val="0"/>
                        </a:srgbClr>
                      </a:gs>
                      <a:gs pos="74000">
                        <a:schemeClr val="lt1"/>
                      </a:gs>
                      <a:gs pos="100000">
                        <a:srgbClr val="0C0A9E">
                          <a:alpha val="20000"/>
                        </a:srgb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1581" name="Google Shape;1581;p40"/>
              <p:cNvGrpSpPr/>
              <p:nvPr/>
            </p:nvGrpSpPr>
            <p:grpSpPr>
              <a:xfrm rot="-7479050">
                <a:off x="-2051246" y="-1642948"/>
                <a:ext cx="4889863" cy="3931229"/>
                <a:chOff x="7103825" y="-713112"/>
                <a:chExt cx="3785226" cy="3043150"/>
              </a:xfrm>
            </p:grpSpPr>
            <p:sp>
              <p:nvSpPr>
                <p:cNvPr id="1582" name="Google Shape;1582;p40"/>
                <p:cNvSpPr/>
                <p:nvPr/>
              </p:nvSpPr>
              <p:spPr>
                <a:xfrm rot="-3600017">
                  <a:off x="7761095" y="-21"/>
                  <a:ext cx="2152450" cy="18640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285" h="44413" extrusionOk="0">
                      <a:moveTo>
                        <a:pt x="12814" y="0"/>
                      </a:moveTo>
                      <a:lnTo>
                        <a:pt x="0" y="22199"/>
                      </a:lnTo>
                      <a:lnTo>
                        <a:pt x="12814" y="44413"/>
                      </a:lnTo>
                      <a:lnTo>
                        <a:pt x="38471" y="44413"/>
                      </a:lnTo>
                      <a:lnTo>
                        <a:pt x="51285" y="22199"/>
                      </a:lnTo>
                      <a:lnTo>
                        <a:pt x="38471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22000">
                      <a:schemeClr val="lt1"/>
                    </a:gs>
                    <a:gs pos="45000">
                      <a:srgbClr val="FFFFFF">
                        <a:alpha val="0"/>
                      </a:srgbClr>
                    </a:gs>
                    <a:gs pos="100000">
                      <a:srgbClr val="0C0A9E">
                        <a:alpha val="50196"/>
                      </a:srgbClr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pic>
              <p:nvPicPr>
                <p:cNvPr id="1583" name="Google Shape;1583;p40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 t="17657" b="17663"/>
                <a:stretch/>
              </p:blipFill>
              <p:spPr>
                <a:xfrm>
                  <a:off x="7103825" y="-713112"/>
                  <a:ext cx="3785226" cy="28889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1584" name="Google Shape;1584;p40"/>
              <p:cNvGrpSpPr/>
              <p:nvPr/>
            </p:nvGrpSpPr>
            <p:grpSpPr>
              <a:xfrm>
                <a:off x="-640220" y="-2653973"/>
                <a:ext cx="6191222" cy="6191222"/>
                <a:chOff x="-640220" y="-2502423"/>
                <a:chExt cx="6191222" cy="6191222"/>
              </a:xfrm>
            </p:grpSpPr>
            <p:sp>
              <p:nvSpPr>
                <p:cNvPr id="1585" name="Google Shape;1585;p40"/>
                <p:cNvSpPr/>
                <p:nvPr/>
              </p:nvSpPr>
              <p:spPr>
                <a:xfrm rot="-8100000">
                  <a:off x="452224" y="-1781500"/>
                  <a:ext cx="4006334" cy="474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678" h="115794" extrusionOk="0">
                      <a:moveTo>
                        <a:pt x="97449" y="0"/>
                      </a:moveTo>
                      <a:lnTo>
                        <a:pt x="76805" y="20645"/>
                      </a:lnTo>
                      <a:lnTo>
                        <a:pt x="76744" y="20691"/>
                      </a:lnTo>
                      <a:lnTo>
                        <a:pt x="76744" y="35927"/>
                      </a:lnTo>
                      <a:lnTo>
                        <a:pt x="63107" y="49563"/>
                      </a:lnTo>
                      <a:lnTo>
                        <a:pt x="63077" y="49608"/>
                      </a:lnTo>
                      <a:lnTo>
                        <a:pt x="63077" y="56571"/>
                      </a:lnTo>
                      <a:lnTo>
                        <a:pt x="61005" y="58659"/>
                      </a:lnTo>
                      <a:lnTo>
                        <a:pt x="61005" y="62407"/>
                      </a:lnTo>
                      <a:lnTo>
                        <a:pt x="52473" y="70939"/>
                      </a:lnTo>
                      <a:lnTo>
                        <a:pt x="52412" y="70969"/>
                      </a:lnTo>
                      <a:lnTo>
                        <a:pt x="52412" y="78541"/>
                      </a:lnTo>
                      <a:lnTo>
                        <a:pt x="46912" y="84057"/>
                      </a:lnTo>
                      <a:lnTo>
                        <a:pt x="46912" y="89633"/>
                      </a:lnTo>
                      <a:lnTo>
                        <a:pt x="33123" y="103406"/>
                      </a:lnTo>
                      <a:lnTo>
                        <a:pt x="12174" y="103406"/>
                      </a:lnTo>
                      <a:lnTo>
                        <a:pt x="0" y="115565"/>
                      </a:lnTo>
                      <a:lnTo>
                        <a:pt x="229" y="115793"/>
                      </a:lnTo>
                      <a:lnTo>
                        <a:pt x="12280" y="103711"/>
                      </a:lnTo>
                      <a:lnTo>
                        <a:pt x="33245" y="103711"/>
                      </a:lnTo>
                      <a:lnTo>
                        <a:pt x="47155" y="89801"/>
                      </a:lnTo>
                      <a:lnTo>
                        <a:pt x="47216" y="89770"/>
                      </a:lnTo>
                      <a:lnTo>
                        <a:pt x="47216" y="84179"/>
                      </a:lnTo>
                      <a:lnTo>
                        <a:pt x="52732" y="78663"/>
                      </a:lnTo>
                      <a:lnTo>
                        <a:pt x="52732" y="71106"/>
                      </a:lnTo>
                      <a:lnTo>
                        <a:pt x="61264" y="62574"/>
                      </a:lnTo>
                      <a:lnTo>
                        <a:pt x="61310" y="62513"/>
                      </a:lnTo>
                      <a:lnTo>
                        <a:pt x="61310" y="58780"/>
                      </a:lnTo>
                      <a:lnTo>
                        <a:pt x="63382" y="56708"/>
                      </a:lnTo>
                      <a:lnTo>
                        <a:pt x="63382" y="49730"/>
                      </a:lnTo>
                      <a:lnTo>
                        <a:pt x="77018" y="36109"/>
                      </a:lnTo>
                      <a:lnTo>
                        <a:pt x="77048" y="36064"/>
                      </a:lnTo>
                      <a:lnTo>
                        <a:pt x="77048" y="20828"/>
                      </a:lnTo>
                      <a:lnTo>
                        <a:pt x="97678" y="198"/>
                      </a:lnTo>
                      <a:lnTo>
                        <a:pt x="97449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86" name="Google Shape;1586;p40"/>
                <p:cNvSpPr/>
                <p:nvPr/>
              </p:nvSpPr>
              <p:spPr>
                <a:xfrm rot="-8100000">
                  <a:off x="83608" y="-617740"/>
                  <a:ext cx="2925242" cy="30577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320" h="74550" extrusionOk="0">
                      <a:moveTo>
                        <a:pt x="71091" y="0"/>
                      </a:moveTo>
                      <a:lnTo>
                        <a:pt x="59679" y="11397"/>
                      </a:lnTo>
                      <a:lnTo>
                        <a:pt x="54895" y="11397"/>
                      </a:lnTo>
                      <a:lnTo>
                        <a:pt x="41015" y="25307"/>
                      </a:lnTo>
                      <a:lnTo>
                        <a:pt x="40954" y="25337"/>
                      </a:lnTo>
                      <a:lnTo>
                        <a:pt x="40954" y="42325"/>
                      </a:lnTo>
                      <a:lnTo>
                        <a:pt x="31767" y="51528"/>
                      </a:lnTo>
                      <a:lnTo>
                        <a:pt x="31721" y="51574"/>
                      </a:lnTo>
                      <a:lnTo>
                        <a:pt x="31721" y="59237"/>
                      </a:lnTo>
                      <a:lnTo>
                        <a:pt x="22824" y="68135"/>
                      </a:lnTo>
                      <a:lnTo>
                        <a:pt x="6186" y="68135"/>
                      </a:lnTo>
                      <a:lnTo>
                        <a:pt x="0" y="74321"/>
                      </a:lnTo>
                      <a:lnTo>
                        <a:pt x="229" y="74549"/>
                      </a:lnTo>
                      <a:lnTo>
                        <a:pt x="6323" y="68455"/>
                      </a:lnTo>
                      <a:lnTo>
                        <a:pt x="22945" y="68455"/>
                      </a:lnTo>
                      <a:lnTo>
                        <a:pt x="31980" y="59420"/>
                      </a:lnTo>
                      <a:lnTo>
                        <a:pt x="32026" y="59374"/>
                      </a:lnTo>
                      <a:lnTo>
                        <a:pt x="32026" y="51695"/>
                      </a:lnTo>
                      <a:lnTo>
                        <a:pt x="41229" y="42508"/>
                      </a:lnTo>
                      <a:lnTo>
                        <a:pt x="41259" y="42463"/>
                      </a:lnTo>
                      <a:lnTo>
                        <a:pt x="41259" y="25475"/>
                      </a:lnTo>
                      <a:lnTo>
                        <a:pt x="55032" y="11732"/>
                      </a:lnTo>
                      <a:lnTo>
                        <a:pt x="59786" y="11732"/>
                      </a:lnTo>
                      <a:lnTo>
                        <a:pt x="71320" y="213"/>
                      </a:lnTo>
                      <a:lnTo>
                        <a:pt x="71091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587" name="Google Shape;1587;p40"/>
            <p:cNvGrpSpPr/>
            <p:nvPr/>
          </p:nvGrpSpPr>
          <p:grpSpPr>
            <a:xfrm>
              <a:off x="-12" y="-195650"/>
              <a:ext cx="439200" cy="439100"/>
              <a:chOff x="1101075" y="2142375"/>
              <a:chExt cx="439200" cy="439100"/>
            </a:xfrm>
          </p:grpSpPr>
          <p:sp>
            <p:nvSpPr>
              <p:cNvPr id="1588" name="Google Shape;1588;p40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9" name="Google Shape;1589;p40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590" name="Google Shape;1590;p40"/>
          <p:cNvGrpSpPr/>
          <p:nvPr/>
        </p:nvGrpSpPr>
        <p:grpSpPr>
          <a:xfrm>
            <a:off x="4605344" y="2412775"/>
            <a:ext cx="5765856" cy="4103650"/>
            <a:chOff x="4452944" y="2184175"/>
            <a:chExt cx="5765856" cy="4103650"/>
          </a:xfrm>
        </p:grpSpPr>
        <p:pic>
          <p:nvPicPr>
            <p:cNvPr id="1591" name="Google Shape;1591;p40"/>
            <p:cNvPicPr preferRelativeResize="0"/>
            <p:nvPr/>
          </p:nvPicPr>
          <p:blipFill rotWithShape="1">
            <a:blip r:embed="rId4">
              <a:alphaModFix/>
            </a:blip>
            <a:srcRect l="16960" t="24718" r="7121" b="26177"/>
            <a:stretch/>
          </p:blipFill>
          <p:spPr>
            <a:xfrm rot="-5400000" flipH="1">
              <a:off x="6600975" y="2670000"/>
              <a:ext cx="4103650" cy="31320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592" name="Google Shape;1592;p40"/>
            <p:cNvGrpSpPr/>
            <p:nvPr/>
          </p:nvGrpSpPr>
          <p:grpSpPr>
            <a:xfrm rot="-5400000" flipH="1">
              <a:off x="8074852" y="4089881"/>
              <a:ext cx="1478405" cy="1186772"/>
              <a:chOff x="7945225" y="4302000"/>
              <a:chExt cx="904666" cy="726121"/>
            </a:xfrm>
          </p:grpSpPr>
          <p:sp>
            <p:nvSpPr>
              <p:cNvPr id="1593" name="Google Shape;1593;p40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4" name="Google Shape;1594;p40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5" name="Google Shape;1595;p40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96" name="Google Shape;1596;p40"/>
            <p:cNvSpPr/>
            <p:nvPr/>
          </p:nvSpPr>
          <p:spPr>
            <a:xfrm rot="-5400000" flipH="1">
              <a:off x="5435889" y="1481375"/>
              <a:ext cx="3153315" cy="5119205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97" name="Google Shape;1597;p40"/>
            <p:cNvGrpSpPr/>
            <p:nvPr/>
          </p:nvGrpSpPr>
          <p:grpSpPr>
            <a:xfrm rot="-5400000" flipH="1">
              <a:off x="7140078" y="3883230"/>
              <a:ext cx="134004" cy="134004"/>
              <a:chOff x="8356813" y="1074288"/>
              <a:chExt cx="351900" cy="351900"/>
            </a:xfrm>
          </p:grpSpPr>
          <p:sp>
            <p:nvSpPr>
              <p:cNvPr id="1598" name="Google Shape;1598;p40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9" name="Google Shape;1599;p40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00" name="Google Shape;1600;p40"/>
            <p:cNvGrpSpPr/>
            <p:nvPr/>
          </p:nvGrpSpPr>
          <p:grpSpPr>
            <a:xfrm rot="-5400000" flipH="1">
              <a:off x="6766253" y="3499155"/>
              <a:ext cx="134004" cy="134004"/>
              <a:chOff x="8356813" y="1074288"/>
              <a:chExt cx="351900" cy="351900"/>
            </a:xfrm>
          </p:grpSpPr>
          <p:sp>
            <p:nvSpPr>
              <p:cNvPr id="1601" name="Google Shape;1601;p40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2" name="Google Shape;1602;p40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03" name="Google Shape;1603;p40"/>
            <p:cNvSpPr/>
            <p:nvPr/>
          </p:nvSpPr>
          <p:spPr>
            <a:xfrm rot="5400000" flipH="1">
              <a:off x="6561314" y="2368138"/>
              <a:ext cx="1902692" cy="406951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40"/>
            <p:cNvSpPr/>
            <p:nvPr/>
          </p:nvSpPr>
          <p:spPr>
            <a:xfrm rot="5400000" flipH="1">
              <a:off x="6562398" y="2676948"/>
              <a:ext cx="1902692" cy="406951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05" name="Google Shape;1605;p40"/>
            <p:cNvGrpSpPr/>
            <p:nvPr/>
          </p:nvGrpSpPr>
          <p:grpSpPr>
            <a:xfrm rot="-5400000" flipH="1">
              <a:off x="7404606" y="3451356"/>
              <a:ext cx="582050" cy="582425"/>
              <a:chOff x="959750" y="3039275"/>
              <a:chExt cx="582050" cy="582425"/>
            </a:xfrm>
          </p:grpSpPr>
          <p:sp>
            <p:nvSpPr>
              <p:cNvPr id="1606" name="Google Shape;1606;p40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7" name="Google Shape;1607;p40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8" name="Google Shape;1608;p40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9" name="Google Shape;1609;p40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0" name="Google Shape;1610;p40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1" name="Google Shape;1611;p40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2" name="Google Shape;1612;p40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13" name="Google Shape;1613;p40"/>
            <p:cNvGrpSpPr/>
            <p:nvPr/>
          </p:nvGrpSpPr>
          <p:grpSpPr>
            <a:xfrm rot="-5400000" flipH="1">
              <a:off x="7237650" y="4201057"/>
              <a:ext cx="699928" cy="1651024"/>
              <a:chOff x="8337812" y="3492483"/>
              <a:chExt cx="699928" cy="1651024"/>
            </a:xfrm>
          </p:grpSpPr>
          <p:sp>
            <p:nvSpPr>
              <p:cNvPr id="1614" name="Google Shape;1614;p40"/>
              <p:cNvSpPr/>
              <p:nvPr/>
            </p:nvSpPr>
            <p:spPr>
              <a:xfrm>
                <a:off x="8337812" y="3492483"/>
                <a:ext cx="483116" cy="1013645"/>
              </a:xfrm>
              <a:custGeom>
                <a:avLst/>
                <a:gdLst/>
                <a:ahLst/>
                <a:cxnLst/>
                <a:rect l="l" t="t" r="r" b="b"/>
                <a:pathLst>
                  <a:path w="11779" h="24714" extrusionOk="0">
                    <a:moveTo>
                      <a:pt x="6735" y="1"/>
                    </a:moveTo>
                    <a:lnTo>
                      <a:pt x="1" y="6750"/>
                    </a:lnTo>
                    <a:lnTo>
                      <a:pt x="229" y="6964"/>
                    </a:lnTo>
                    <a:lnTo>
                      <a:pt x="6415" y="763"/>
                    </a:lnTo>
                    <a:lnTo>
                      <a:pt x="6415" y="13165"/>
                    </a:lnTo>
                    <a:lnTo>
                      <a:pt x="11458" y="13165"/>
                    </a:lnTo>
                    <a:lnTo>
                      <a:pt x="11458" y="24713"/>
                    </a:lnTo>
                    <a:lnTo>
                      <a:pt x="11778" y="24713"/>
                    </a:lnTo>
                    <a:lnTo>
                      <a:pt x="11778" y="12860"/>
                    </a:lnTo>
                    <a:lnTo>
                      <a:pt x="6735" y="12860"/>
                    </a:lnTo>
                    <a:lnTo>
                      <a:pt x="6735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5" name="Google Shape;1615;p40"/>
              <p:cNvSpPr/>
              <p:nvPr/>
            </p:nvSpPr>
            <p:spPr>
              <a:xfrm>
                <a:off x="8698380" y="3916789"/>
                <a:ext cx="246869" cy="1226718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6" name="Google Shape;1616;p40"/>
              <p:cNvSpPr/>
              <p:nvPr/>
            </p:nvSpPr>
            <p:spPr>
              <a:xfrm>
                <a:off x="8790871" y="3823684"/>
                <a:ext cx="246869" cy="1226718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5"/>
                    </a:lnTo>
                    <a:lnTo>
                      <a:pt x="5714" y="305"/>
                    </a:lnTo>
                    <a:lnTo>
                      <a:pt x="5714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17" name="Google Shape;1617;p40"/>
            <p:cNvSpPr/>
            <p:nvPr/>
          </p:nvSpPr>
          <p:spPr>
            <a:xfrm rot="147769" flipH="1">
              <a:off x="7025973" y="4504982"/>
              <a:ext cx="454547" cy="449759"/>
            </a:xfrm>
            <a:custGeom>
              <a:avLst/>
              <a:gdLst/>
              <a:ahLst/>
              <a:cxnLst/>
              <a:rect l="l" t="t" r="r" b="b"/>
              <a:pathLst>
                <a:path w="36171" h="35790" extrusionOk="0">
                  <a:moveTo>
                    <a:pt x="34030" y="1"/>
                  </a:moveTo>
                  <a:cubicBezTo>
                    <a:pt x="33531" y="1"/>
                    <a:pt x="33032" y="191"/>
                    <a:pt x="32651" y="572"/>
                  </a:cubicBezTo>
                  <a:cubicBezTo>
                    <a:pt x="31890" y="1334"/>
                    <a:pt x="31890" y="2568"/>
                    <a:pt x="32651" y="3330"/>
                  </a:cubicBezTo>
                  <a:cubicBezTo>
                    <a:pt x="33032" y="3711"/>
                    <a:pt x="33531" y="3901"/>
                    <a:pt x="34030" y="3901"/>
                  </a:cubicBezTo>
                  <a:cubicBezTo>
                    <a:pt x="34529" y="3901"/>
                    <a:pt x="35028" y="3711"/>
                    <a:pt x="35409" y="3330"/>
                  </a:cubicBezTo>
                  <a:cubicBezTo>
                    <a:pt x="36171" y="2568"/>
                    <a:pt x="36171" y="1334"/>
                    <a:pt x="35409" y="572"/>
                  </a:cubicBezTo>
                  <a:cubicBezTo>
                    <a:pt x="35028" y="191"/>
                    <a:pt x="34529" y="1"/>
                    <a:pt x="34030" y="1"/>
                  </a:cubicBezTo>
                  <a:close/>
                  <a:moveTo>
                    <a:pt x="27662" y="6385"/>
                  </a:moveTo>
                  <a:cubicBezTo>
                    <a:pt x="27163" y="6385"/>
                    <a:pt x="26664" y="6575"/>
                    <a:pt x="26283" y="6956"/>
                  </a:cubicBezTo>
                  <a:cubicBezTo>
                    <a:pt x="25521" y="7718"/>
                    <a:pt x="25521" y="8952"/>
                    <a:pt x="26283" y="9714"/>
                  </a:cubicBezTo>
                  <a:cubicBezTo>
                    <a:pt x="26664" y="10095"/>
                    <a:pt x="27163" y="10285"/>
                    <a:pt x="27662" y="10285"/>
                  </a:cubicBezTo>
                  <a:cubicBezTo>
                    <a:pt x="28161" y="10285"/>
                    <a:pt x="28660" y="10095"/>
                    <a:pt x="29040" y="9714"/>
                  </a:cubicBezTo>
                  <a:cubicBezTo>
                    <a:pt x="29802" y="8952"/>
                    <a:pt x="29802" y="7718"/>
                    <a:pt x="29040" y="6956"/>
                  </a:cubicBezTo>
                  <a:cubicBezTo>
                    <a:pt x="28660" y="6575"/>
                    <a:pt x="28161" y="6385"/>
                    <a:pt x="27662" y="6385"/>
                  </a:cubicBezTo>
                  <a:close/>
                  <a:moveTo>
                    <a:pt x="21285" y="12753"/>
                  </a:moveTo>
                  <a:cubicBezTo>
                    <a:pt x="20783" y="12753"/>
                    <a:pt x="20280" y="12944"/>
                    <a:pt x="19899" y="13325"/>
                  </a:cubicBezTo>
                  <a:cubicBezTo>
                    <a:pt x="19137" y="14086"/>
                    <a:pt x="19137" y="15336"/>
                    <a:pt x="19899" y="16097"/>
                  </a:cubicBezTo>
                  <a:cubicBezTo>
                    <a:pt x="20280" y="16478"/>
                    <a:pt x="20783" y="16669"/>
                    <a:pt x="21285" y="16669"/>
                  </a:cubicBezTo>
                  <a:cubicBezTo>
                    <a:pt x="21788" y="16669"/>
                    <a:pt x="22291" y="16478"/>
                    <a:pt x="22672" y="16097"/>
                  </a:cubicBezTo>
                  <a:cubicBezTo>
                    <a:pt x="23434" y="15336"/>
                    <a:pt x="23434" y="14086"/>
                    <a:pt x="22672" y="13325"/>
                  </a:cubicBezTo>
                  <a:cubicBezTo>
                    <a:pt x="22291" y="12944"/>
                    <a:pt x="21788" y="12753"/>
                    <a:pt x="21285" y="12753"/>
                  </a:cubicBezTo>
                  <a:close/>
                  <a:moveTo>
                    <a:pt x="14917" y="19128"/>
                  </a:moveTo>
                  <a:cubicBezTo>
                    <a:pt x="14415" y="19128"/>
                    <a:pt x="13913" y="19318"/>
                    <a:pt x="13530" y="19693"/>
                  </a:cubicBezTo>
                  <a:cubicBezTo>
                    <a:pt x="12768" y="20455"/>
                    <a:pt x="12768" y="21689"/>
                    <a:pt x="13530" y="22451"/>
                  </a:cubicBezTo>
                  <a:cubicBezTo>
                    <a:pt x="13911" y="22832"/>
                    <a:pt x="14410" y="23022"/>
                    <a:pt x="14909" y="23022"/>
                  </a:cubicBezTo>
                  <a:cubicBezTo>
                    <a:pt x="15408" y="23022"/>
                    <a:pt x="15907" y="22832"/>
                    <a:pt x="16288" y="22451"/>
                  </a:cubicBezTo>
                  <a:cubicBezTo>
                    <a:pt x="17050" y="21689"/>
                    <a:pt x="17050" y="20455"/>
                    <a:pt x="16288" y="19693"/>
                  </a:cubicBezTo>
                  <a:cubicBezTo>
                    <a:pt x="15909" y="19314"/>
                    <a:pt x="15413" y="19128"/>
                    <a:pt x="14917" y="19128"/>
                  </a:cubicBezTo>
                  <a:close/>
                  <a:moveTo>
                    <a:pt x="8525" y="25506"/>
                  </a:moveTo>
                  <a:cubicBezTo>
                    <a:pt x="8026" y="25506"/>
                    <a:pt x="7527" y="25696"/>
                    <a:pt x="7146" y="26077"/>
                  </a:cubicBezTo>
                  <a:cubicBezTo>
                    <a:pt x="6385" y="26839"/>
                    <a:pt x="6385" y="28073"/>
                    <a:pt x="7146" y="28835"/>
                  </a:cubicBezTo>
                  <a:cubicBezTo>
                    <a:pt x="7527" y="29216"/>
                    <a:pt x="8026" y="29406"/>
                    <a:pt x="8525" y="29406"/>
                  </a:cubicBezTo>
                  <a:cubicBezTo>
                    <a:pt x="9024" y="29406"/>
                    <a:pt x="9523" y="29216"/>
                    <a:pt x="9904" y="28835"/>
                  </a:cubicBezTo>
                  <a:cubicBezTo>
                    <a:pt x="10666" y="28073"/>
                    <a:pt x="10666" y="26839"/>
                    <a:pt x="9904" y="26077"/>
                  </a:cubicBezTo>
                  <a:cubicBezTo>
                    <a:pt x="9523" y="25696"/>
                    <a:pt x="9024" y="25506"/>
                    <a:pt x="8525" y="25506"/>
                  </a:cubicBezTo>
                  <a:close/>
                  <a:moveTo>
                    <a:pt x="2141" y="31874"/>
                  </a:moveTo>
                  <a:cubicBezTo>
                    <a:pt x="1642" y="31874"/>
                    <a:pt x="1143" y="32065"/>
                    <a:pt x="763" y="32446"/>
                  </a:cubicBezTo>
                  <a:cubicBezTo>
                    <a:pt x="1" y="33207"/>
                    <a:pt x="1" y="34457"/>
                    <a:pt x="763" y="35219"/>
                  </a:cubicBezTo>
                  <a:cubicBezTo>
                    <a:pt x="1143" y="35599"/>
                    <a:pt x="1642" y="35790"/>
                    <a:pt x="2141" y="35790"/>
                  </a:cubicBezTo>
                  <a:cubicBezTo>
                    <a:pt x="2640" y="35790"/>
                    <a:pt x="3139" y="35599"/>
                    <a:pt x="3520" y="35219"/>
                  </a:cubicBezTo>
                  <a:cubicBezTo>
                    <a:pt x="4282" y="34457"/>
                    <a:pt x="4282" y="33207"/>
                    <a:pt x="3520" y="32446"/>
                  </a:cubicBezTo>
                  <a:cubicBezTo>
                    <a:pt x="3139" y="32065"/>
                    <a:pt x="2640" y="31874"/>
                    <a:pt x="2141" y="31874"/>
                  </a:cubicBezTo>
                  <a:close/>
                </a:path>
              </a:pathLst>
            </a:custGeom>
            <a:gradFill>
              <a:gsLst>
                <a:gs pos="0">
                  <a:schemeClr val="lt2">
                    <a:alpha val="46820"/>
                  </a:schemeClr>
                </a:gs>
                <a:gs pos="78000">
                  <a:schemeClr val="lt1">
                    <a:alpha val="46820"/>
                  </a:schemeClr>
                </a:gs>
                <a:gs pos="100000">
                  <a:schemeClr val="lt1">
                    <a:alpha val="4682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40"/>
            <p:cNvSpPr/>
            <p:nvPr/>
          </p:nvSpPr>
          <p:spPr>
            <a:xfrm rot="147769" flipH="1">
              <a:off x="6785273" y="4569932"/>
              <a:ext cx="454547" cy="449759"/>
            </a:xfrm>
            <a:custGeom>
              <a:avLst/>
              <a:gdLst/>
              <a:ahLst/>
              <a:cxnLst/>
              <a:rect l="l" t="t" r="r" b="b"/>
              <a:pathLst>
                <a:path w="36171" h="35790" extrusionOk="0">
                  <a:moveTo>
                    <a:pt x="34030" y="1"/>
                  </a:moveTo>
                  <a:cubicBezTo>
                    <a:pt x="33531" y="1"/>
                    <a:pt x="33032" y="191"/>
                    <a:pt x="32651" y="572"/>
                  </a:cubicBezTo>
                  <a:cubicBezTo>
                    <a:pt x="31890" y="1334"/>
                    <a:pt x="31890" y="2568"/>
                    <a:pt x="32651" y="3330"/>
                  </a:cubicBezTo>
                  <a:cubicBezTo>
                    <a:pt x="33032" y="3711"/>
                    <a:pt x="33531" y="3901"/>
                    <a:pt x="34030" y="3901"/>
                  </a:cubicBezTo>
                  <a:cubicBezTo>
                    <a:pt x="34529" y="3901"/>
                    <a:pt x="35028" y="3711"/>
                    <a:pt x="35409" y="3330"/>
                  </a:cubicBezTo>
                  <a:cubicBezTo>
                    <a:pt x="36171" y="2568"/>
                    <a:pt x="36171" y="1334"/>
                    <a:pt x="35409" y="572"/>
                  </a:cubicBezTo>
                  <a:cubicBezTo>
                    <a:pt x="35028" y="191"/>
                    <a:pt x="34529" y="1"/>
                    <a:pt x="34030" y="1"/>
                  </a:cubicBezTo>
                  <a:close/>
                  <a:moveTo>
                    <a:pt x="27662" y="6385"/>
                  </a:moveTo>
                  <a:cubicBezTo>
                    <a:pt x="27163" y="6385"/>
                    <a:pt x="26664" y="6575"/>
                    <a:pt x="26283" y="6956"/>
                  </a:cubicBezTo>
                  <a:cubicBezTo>
                    <a:pt x="25521" y="7718"/>
                    <a:pt x="25521" y="8952"/>
                    <a:pt x="26283" y="9714"/>
                  </a:cubicBezTo>
                  <a:cubicBezTo>
                    <a:pt x="26664" y="10095"/>
                    <a:pt x="27163" y="10285"/>
                    <a:pt x="27662" y="10285"/>
                  </a:cubicBezTo>
                  <a:cubicBezTo>
                    <a:pt x="28161" y="10285"/>
                    <a:pt x="28660" y="10095"/>
                    <a:pt x="29040" y="9714"/>
                  </a:cubicBezTo>
                  <a:cubicBezTo>
                    <a:pt x="29802" y="8952"/>
                    <a:pt x="29802" y="7718"/>
                    <a:pt x="29040" y="6956"/>
                  </a:cubicBezTo>
                  <a:cubicBezTo>
                    <a:pt x="28660" y="6575"/>
                    <a:pt x="28161" y="6385"/>
                    <a:pt x="27662" y="6385"/>
                  </a:cubicBezTo>
                  <a:close/>
                  <a:moveTo>
                    <a:pt x="21285" y="12753"/>
                  </a:moveTo>
                  <a:cubicBezTo>
                    <a:pt x="20783" y="12753"/>
                    <a:pt x="20280" y="12944"/>
                    <a:pt x="19899" y="13325"/>
                  </a:cubicBezTo>
                  <a:cubicBezTo>
                    <a:pt x="19137" y="14086"/>
                    <a:pt x="19137" y="15336"/>
                    <a:pt x="19899" y="16097"/>
                  </a:cubicBezTo>
                  <a:cubicBezTo>
                    <a:pt x="20280" y="16478"/>
                    <a:pt x="20783" y="16669"/>
                    <a:pt x="21285" y="16669"/>
                  </a:cubicBezTo>
                  <a:cubicBezTo>
                    <a:pt x="21788" y="16669"/>
                    <a:pt x="22291" y="16478"/>
                    <a:pt x="22672" y="16097"/>
                  </a:cubicBezTo>
                  <a:cubicBezTo>
                    <a:pt x="23434" y="15336"/>
                    <a:pt x="23434" y="14086"/>
                    <a:pt x="22672" y="13325"/>
                  </a:cubicBezTo>
                  <a:cubicBezTo>
                    <a:pt x="22291" y="12944"/>
                    <a:pt x="21788" y="12753"/>
                    <a:pt x="21285" y="12753"/>
                  </a:cubicBezTo>
                  <a:close/>
                  <a:moveTo>
                    <a:pt x="14917" y="19128"/>
                  </a:moveTo>
                  <a:cubicBezTo>
                    <a:pt x="14415" y="19128"/>
                    <a:pt x="13913" y="19318"/>
                    <a:pt x="13530" y="19693"/>
                  </a:cubicBezTo>
                  <a:cubicBezTo>
                    <a:pt x="12768" y="20455"/>
                    <a:pt x="12768" y="21689"/>
                    <a:pt x="13530" y="22451"/>
                  </a:cubicBezTo>
                  <a:cubicBezTo>
                    <a:pt x="13911" y="22832"/>
                    <a:pt x="14410" y="23022"/>
                    <a:pt x="14909" y="23022"/>
                  </a:cubicBezTo>
                  <a:cubicBezTo>
                    <a:pt x="15408" y="23022"/>
                    <a:pt x="15907" y="22832"/>
                    <a:pt x="16288" y="22451"/>
                  </a:cubicBezTo>
                  <a:cubicBezTo>
                    <a:pt x="17050" y="21689"/>
                    <a:pt x="17050" y="20455"/>
                    <a:pt x="16288" y="19693"/>
                  </a:cubicBezTo>
                  <a:cubicBezTo>
                    <a:pt x="15909" y="19314"/>
                    <a:pt x="15413" y="19128"/>
                    <a:pt x="14917" y="19128"/>
                  </a:cubicBezTo>
                  <a:close/>
                  <a:moveTo>
                    <a:pt x="8525" y="25506"/>
                  </a:moveTo>
                  <a:cubicBezTo>
                    <a:pt x="8026" y="25506"/>
                    <a:pt x="7527" y="25696"/>
                    <a:pt x="7146" y="26077"/>
                  </a:cubicBezTo>
                  <a:cubicBezTo>
                    <a:pt x="6385" y="26839"/>
                    <a:pt x="6385" y="28073"/>
                    <a:pt x="7146" y="28835"/>
                  </a:cubicBezTo>
                  <a:cubicBezTo>
                    <a:pt x="7527" y="29216"/>
                    <a:pt x="8026" y="29406"/>
                    <a:pt x="8525" y="29406"/>
                  </a:cubicBezTo>
                  <a:cubicBezTo>
                    <a:pt x="9024" y="29406"/>
                    <a:pt x="9523" y="29216"/>
                    <a:pt x="9904" y="28835"/>
                  </a:cubicBezTo>
                  <a:cubicBezTo>
                    <a:pt x="10666" y="28073"/>
                    <a:pt x="10666" y="26839"/>
                    <a:pt x="9904" y="26077"/>
                  </a:cubicBezTo>
                  <a:cubicBezTo>
                    <a:pt x="9523" y="25696"/>
                    <a:pt x="9024" y="25506"/>
                    <a:pt x="8525" y="25506"/>
                  </a:cubicBezTo>
                  <a:close/>
                  <a:moveTo>
                    <a:pt x="2141" y="31874"/>
                  </a:moveTo>
                  <a:cubicBezTo>
                    <a:pt x="1642" y="31874"/>
                    <a:pt x="1143" y="32065"/>
                    <a:pt x="763" y="32446"/>
                  </a:cubicBezTo>
                  <a:cubicBezTo>
                    <a:pt x="1" y="33207"/>
                    <a:pt x="1" y="34457"/>
                    <a:pt x="763" y="35219"/>
                  </a:cubicBezTo>
                  <a:cubicBezTo>
                    <a:pt x="1143" y="35599"/>
                    <a:pt x="1642" y="35790"/>
                    <a:pt x="2141" y="35790"/>
                  </a:cubicBezTo>
                  <a:cubicBezTo>
                    <a:pt x="2640" y="35790"/>
                    <a:pt x="3139" y="35599"/>
                    <a:pt x="3520" y="35219"/>
                  </a:cubicBezTo>
                  <a:cubicBezTo>
                    <a:pt x="4282" y="34457"/>
                    <a:pt x="4282" y="33207"/>
                    <a:pt x="3520" y="32446"/>
                  </a:cubicBezTo>
                  <a:cubicBezTo>
                    <a:pt x="3139" y="32065"/>
                    <a:pt x="2640" y="31874"/>
                    <a:pt x="2141" y="31874"/>
                  </a:cubicBezTo>
                  <a:close/>
                </a:path>
              </a:pathLst>
            </a:custGeom>
            <a:gradFill>
              <a:gsLst>
                <a:gs pos="0">
                  <a:schemeClr val="lt2">
                    <a:alpha val="46820"/>
                  </a:schemeClr>
                </a:gs>
                <a:gs pos="78000">
                  <a:schemeClr val="lt1">
                    <a:alpha val="46820"/>
                  </a:schemeClr>
                </a:gs>
                <a:gs pos="100000">
                  <a:schemeClr val="lt1">
                    <a:alpha val="4682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19" name="Google Shape;1619;p40"/>
            <p:cNvGrpSpPr/>
            <p:nvPr/>
          </p:nvGrpSpPr>
          <p:grpSpPr>
            <a:xfrm rot="-5400000" flipH="1">
              <a:off x="5819578" y="4727817"/>
              <a:ext cx="134004" cy="134004"/>
              <a:chOff x="8356813" y="1074288"/>
              <a:chExt cx="351900" cy="351900"/>
            </a:xfrm>
          </p:grpSpPr>
          <p:sp>
            <p:nvSpPr>
              <p:cNvPr id="1620" name="Google Shape;1620;p40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1" name="Google Shape;1621;p40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622" name="Google Shape;1622;p40"/>
          <p:cNvSpPr txBox="1">
            <a:spLocks noGrp="1"/>
          </p:cNvSpPr>
          <p:nvPr>
            <p:ph type="title"/>
          </p:nvPr>
        </p:nvSpPr>
        <p:spPr>
          <a:xfrm>
            <a:off x="713225" y="3349250"/>
            <a:ext cx="66912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dirty="0" err="1"/>
              <a:t>ECMAScript</a:t>
            </a:r>
            <a:r>
              <a:rPr lang="pl-PL" dirty="0"/>
              <a:t> - historia</a:t>
            </a:r>
          </a:p>
        </p:txBody>
      </p:sp>
      <p:sp>
        <p:nvSpPr>
          <p:cNvPr id="1623" name="Google Shape;1623;p40"/>
          <p:cNvSpPr txBox="1">
            <a:spLocks noGrp="1"/>
          </p:cNvSpPr>
          <p:nvPr>
            <p:ph type="subTitle" idx="1"/>
          </p:nvPr>
        </p:nvSpPr>
        <p:spPr>
          <a:xfrm>
            <a:off x="713225" y="1407530"/>
            <a:ext cx="6691200" cy="147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600" dirty="0"/>
              <a:t>W </a:t>
            </a:r>
            <a:r>
              <a:rPr lang="pl-PL" sz="1600" b="1" dirty="0"/>
              <a:t>1996</a:t>
            </a:r>
            <a:r>
              <a:rPr lang="pl-PL" sz="1600" dirty="0"/>
              <a:t> r. organizacja </a:t>
            </a:r>
            <a:r>
              <a:rPr lang="pl-PL" sz="1600" b="1" dirty="0"/>
              <a:t>ECMA rozpoczęła pracę </a:t>
            </a:r>
            <a:r>
              <a:rPr lang="pl-PL" sz="1600" dirty="0"/>
              <a:t>nad specyfikacją języka JavaScript </a:t>
            </a:r>
            <a:r>
              <a:rPr lang="pl-PL" sz="1600" i="1" dirty="0"/>
              <a:t>pozbawioną odniesień do środowiska interpretującego kod</a:t>
            </a:r>
            <a:r>
              <a:rPr lang="pl-PL" sz="1600" dirty="0"/>
              <a:t>. Język opisany w standardzie </a:t>
            </a:r>
            <a:r>
              <a:rPr lang="pl-PL" sz="1600" b="1" dirty="0"/>
              <a:t>ECMA-262 </a:t>
            </a:r>
            <a:r>
              <a:rPr lang="pl-PL" sz="1600" dirty="0"/>
              <a:t>został nazwany </a:t>
            </a:r>
            <a:r>
              <a:rPr lang="pl-PL" sz="1600" b="1" dirty="0" err="1"/>
              <a:t>ECMAScript</a:t>
            </a:r>
            <a:r>
              <a:rPr lang="pl-PL" sz="1600" dirty="0"/>
              <a:t>. Od tego momentu nazwa JavaScript oznacza jedynie </a:t>
            </a:r>
            <a:r>
              <a:rPr lang="pl-PL" sz="1600" i="1" dirty="0"/>
              <a:t>jeden z nadzbiorów </a:t>
            </a:r>
            <a:r>
              <a:rPr lang="pl-PL" sz="1600" dirty="0"/>
              <a:t>języka </a:t>
            </a:r>
            <a:r>
              <a:rPr lang="pl-PL" sz="1600" b="1" dirty="0" err="1"/>
              <a:t>ECMAScript</a:t>
            </a:r>
            <a:r>
              <a:rPr lang="pl-PL" sz="1600" dirty="0"/>
              <a:t>. </a:t>
            </a:r>
            <a:endParaRPr sz="1600" b="1" dirty="0"/>
          </a:p>
        </p:txBody>
      </p:sp>
      <p:grpSp>
        <p:nvGrpSpPr>
          <p:cNvPr id="1624" name="Google Shape;1624;p40"/>
          <p:cNvGrpSpPr/>
          <p:nvPr/>
        </p:nvGrpSpPr>
        <p:grpSpPr>
          <a:xfrm rot="-5400000" flipH="1">
            <a:off x="8904403" y="2929792"/>
            <a:ext cx="134004" cy="134004"/>
            <a:chOff x="8356813" y="1074288"/>
            <a:chExt cx="351900" cy="351900"/>
          </a:xfrm>
        </p:grpSpPr>
        <p:sp>
          <p:nvSpPr>
            <p:cNvPr id="1625" name="Google Shape;1625;p40"/>
            <p:cNvSpPr/>
            <p:nvPr/>
          </p:nvSpPr>
          <p:spPr>
            <a:xfrm>
              <a:off x="8356813" y="1074288"/>
              <a:ext cx="351900" cy="3519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40"/>
            <p:cNvSpPr/>
            <p:nvPr/>
          </p:nvSpPr>
          <p:spPr>
            <a:xfrm>
              <a:off x="8406497" y="1123972"/>
              <a:ext cx="252600" cy="252600"/>
            </a:xfrm>
            <a:prstGeom prst="ellipse">
              <a:avLst/>
            </a:pr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27" name="Google Shape;1627;p40"/>
          <p:cNvGrpSpPr/>
          <p:nvPr/>
        </p:nvGrpSpPr>
        <p:grpSpPr>
          <a:xfrm>
            <a:off x="796100" y="3102438"/>
            <a:ext cx="4558967" cy="134100"/>
            <a:chOff x="796100" y="3019701"/>
            <a:chExt cx="4558967" cy="134100"/>
          </a:xfrm>
        </p:grpSpPr>
        <p:sp>
          <p:nvSpPr>
            <p:cNvPr id="1628" name="Google Shape;1628;p40"/>
            <p:cNvSpPr/>
            <p:nvPr/>
          </p:nvSpPr>
          <p:spPr>
            <a:xfrm>
              <a:off x="5220967" y="3019701"/>
              <a:ext cx="134100" cy="1341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629" name="Google Shape;1629;p40"/>
            <p:cNvCxnSpPr/>
            <p:nvPr/>
          </p:nvCxnSpPr>
          <p:spPr>
            <a:xfrm>
              <a:off x="796100" y="3086750"/>
              <a:ext cx="4462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630" name="Google Shape;1630;p40"/>
            <p:cNvSpPr/>
            <p:nvPr/>
          </p:nvSpPr>
          <p:spPr>
            <a:xfrm>
              <a:off x="5251079" y="30498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5399373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p4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dirty="0"/>
              <a:t>Zastosowania</a:t>
            </a:r>
            <a:endParaRPr dirty="0"/>
          </a:p>
        </p:txBody>
      </p:sp>
      <p:sp>
        <p:nvSpPr>
          <p:cNvPr id="1636" name="Google Shape;1636;p41"/>
          <p:cNvSpPr txBox="1">
            <a:spLocks noGrp="1"/>
          </p:cNvSpPr>
          <p:nvPr>
            <p:ph type="subTitle" idx="1"/>
          </p:nvPr>
        </p:nvSpPr>
        <p:spPr>
          <a:xfrm>
            <a:off x="4999902" y="2372500"/>
            <a:ext cx="2698069" cy="132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100" dirty="0"/>
              <a:t>W języku JavaScript można także pisać pełnoprawne aplikacje. Fundacja Mozilla udostępnia środowisko złożone z technologii takich jak XUL, XBL, XPCOM oraz </a:t>
            </a:r>
            <a:r>
              <a:rPr lang="pl-PL" sz="1100" dirty="0" err="1"/>
              <a:t>JSLib</a:t>
            </a:r>
            <a:r>
              <a:rPr lang="pl-PL" sz="1100" dirty="0"/>
              <a:t>.. Umożliwiają one tworzenie korzystających z zasobów systemowych aplikacji o graficznym interfejsie użytkownika dopasowującym się do danej platformy.</a:t>
            </a:r>
            <a:endParaRPr lang="en-US" sz="1100" dirty="0"/>
          </a:p>
        </p:txBody>
      </p:sp>
      <p:sp>
        <p:nvSpPr>
          <p:cNvPr id="1637" name="Google Shape;1637;p41"/>
          <p:cNvSpPr txBox="1">
            <a:spLocks noGrp="1"/>
          </p:cNvSpPr>
          <p:nvPr>
            <p:ph type="subTitle" idx="2"/>
          </p:nvPr>
        </p:nvSpPr>
        <p:spPr>
          <a:xfrm>
            <a:off x="1803800" y="2372500"/>
            <a:ext cx="2456312" cy="200811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300" dirty="0"/>
              <a:t>Skrypty te służą najczęściej do zapewnienia interakcji poprzez reagowanie na zdarzenia, walidacji danych wprowadzanych w formularzach lub tworzenia złożonych efektów wizualnych.</a:t>
            </a:r>
            <a:endParaRPr sz="1300" dirty="0"/>
          </a:p>
        </p:txBody>
      </p:sp>
      <p:sp>
        <p:nvSpPr>
          <p:cNvPr id="1638" name="Google Shape;1638;p41"/>
          <p:cNvSpPr txBox="1">
            <a:spLocks noGrp="1"/>
          </p:cNvSpPr>
          <p:nvPr>
            <p:ph type="subTitle" idx="3"/>
          </p:nvPr>
        </p:nvSpPr>
        <p:spPr>
          <a:xfrm>
            <a:off x="4999908" y="2048488"/>
            <a:ext cx="23403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dirty="0"/>
              <a:t>Aplikacje</a:t>
            </a:r>
            <a:endParaRPr dirty="0"/>
          </a:p>
        </p:txBody>
      </p:sp>
      <p:sp>
        <p:nvSpPr>
          <p:cNvPr id="1639" name="Google Shape;1639;p41"/>
          <p:cNvSpPr txBox="1">
            <a:spLocks noGrp="1"/>
          </p:cNvSpPr>
          <p:nvPr>
            <p:ph type="subTitle" idx="4"/>
          </p:nvPr>
        </p:nvSpPr>
        <p:spPr>
          <a:xfrm>
            <a:off x="1803800" y="2048488"/>
            <a:ext cx="23403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dirty="0"/>
              <a:t>Strony WWW</a:t>
            </a:r>
            <a:endParaRPr dirty="0"/>
          </a:p>
        </p:txBody>
      </p:sp>
      <p:grpSp>
        <p:nvGrpSpPr>
          <p:cNvPr id="1640" name="Google Shape;1640;p41"/>
          <p:cNvGrpSpPr/>
          <p:nvPr/>
        </p:nvGrpSpPr>
        <p:grpSpPr>
          <a:xfrm>
            <a:off x="1929251" y="1567497"/>
            <a:ext cx="336779" cy="341145"/>
            <a:chOff x="3906683" y="713190"/>
            <a:chExt cx="470494" cy="476593"/>
          </a:xfrm>
        </p:grpSpPr>
        <p:sp>
          <p:nvSpPr>
            <p:cNvPr id="1641" name="Google Shape;1641;p41"/>
            <p:cNvSpPr/>
            <p:nvPr/>
          </p:nvSpPr>
          <p:spPr>
            <a:xfrm>
              <a:off x="4044016" y="1026044"/>
              <a:ext cx="150100" cy="13676"/>
            </a:xfrm>
            <a:custGeom>
              <a:avLst/>
              <a:gdLst/>
              <a:ahLst/>
              <a:cxnLst/>
              <a:rect l="l" t="t" r="r" b="b"/>
              <a:pathLst>
                <a:path w="3962" h="361" extrusionOk="0">
                  <a:moveTo>
                    <a:pt x="199" y="0"/>
                  </a:moveTo>
                  <a:cubicBezTo>
                    <a:pt x="104" y="0"/>
                    <a:pt x="18" y="71"/>
                    <a:pt x="10" y="165"/>
                  </a:cubicBezTo>
                  <a:cubicBezTo>
                    <a:pt x="1" y="272"/>
                    <a:pt x="85" y="361"/>
                    <a:pt x="192" y="361"/>
                  </a:cubicBezTo>
                  <a:lnTo>
                    <a:pt x="3764" y="361"/>
                  </a:lnTo>
                  <a:cubicBezTo>
                    <a:pt x="3859" y="361"/>
                    <a:pt x="3944" y="292"/>
                    <a:pt x="3953" y="197"/>
                  </a:cubicBezTo>
                  <a:cubicBezTo>
                    <a:pt x="3961" y="89"/>
                    <a:pt x="3877" y="0"/>
                    <a:pt x="37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41"/>
            <p:cNvSpPr/>
            <p:nvPr/>
          </p:nvSpPr>
          <p:spPr>
            <a:xfrm>
              <a:off x="3971391" y="1026044"/>
              <a:ext cx="52774" cy="13676"/>
            </a:xfrm>
            <a:custGeom>
              <a:avLst/>
              <a:gdLst/>
              <a:ahLst/>
              <a:cxnLst/>
              <a:rect l="l" t="t" r="r" b="b"/>
              <a:pathLst>
                <a:path w="1393" h="361" extrusionOk="0">
                  <a:moveTo>
                    <a:pt x="198" y="0"/>
                  </a:moveTo>
                  <a:cubicBezTo>
                    <a:pt x="103" y="0"/>
                    <a:pt x="17" y="71"/>
                    <a:pt x="10" y="165"/>
                  </a:cubicBezTo>
                  <a:cubicBezTo>
                    <a:pt x="0" y="272"/>
                    <a:pt x="84" y="361"/>
                    <a:pt x="189" y="361"/>
                  </a:cubicBezTo>
                  <a:lnTo>
                    <a:pt x="1194" y="361"/>
                  </a:lnTo>
                  <a:cubicBezTo>
                    <a:pt x="1290" y="361"/>
                    <a:pt x="1375" y="292"/>
                    <a:pt x="1383" y="197"/>
                  </a:cubicBezTo>
                  <a:cubicBezTo>
                    <a:pt x="1392" y="89"/>
                    <a:pt x="1308" y="0"/>
                    <a:pt x="12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41"/>
            <p:cNvSpPr/>
            <p:nvPr/>
          </p:nvSpPr>
          <p:spPr>
            <a:xfrm>
              <a:off x="3970785" y="1052147"/>
              <a:ext cx="225075" cy="13676"/>
            </a:xfrm>
            <a:custGeom>
              <a:avLst/>
              <a:gdLst/>
              <a:ahLst/>
              <a:cxnLst/>
              <a:rect l="l" t="t" r="r" b="b"/>
              <a:pathLst>
                <a:path w="5941" h="361" extrusionOk="0">
                  <a:moveTo>
                    <a:pt x="201" y="1"/>
                  </a:moveTo>
                  <a:cubicBezTo>
                    <a:pt x="105" y="1"/>
                    <a:pt x="20" y="70"/>
                    <a:pt x="11" y="165"/>
                  </a:cubicBezTo>
                  <a:cubicBezTo>
                    <a:pt x="1" y="272"/>
                    <a:pt x="88" y="361"/>
                    <a:pt x="194" y="361"/>
                  </a:cubicBezTo>
                  <a:lnTo>
                    <a:pt x="5741" y="361"/>
                  </a:lnTo>
                  <a:cubicBezTo>
                    <a:pt x="5837" y="361"/>
                    <a:pt x="5922" y="291"/>
                    <a:pt x="5932" y="196"/>
                  </a:cubicBezTo>
                  <a:cubicBezTo>
                    <a:pt x="5940" y="90"/>
                    <a:pt x="5855" y="1"/>
                    <a:pt x="57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41"/>
            <p:cNvSpPr/>
            <p:nvPr/>
          </p:nvSpPr>
          <p:spPr>
            <a:xfrm>
              <a:off x="4132213" y="1076961"/>
              <a:ext cx="62927" cy="13676"/>
            </a:xfrm>
            <a:custGeom>
              <a:avLst/>
              <a:gdLst/>
              <a:ahLst/>
              <a:cxnLst/>
              <a:rect l="l" t="t" r="r" b="b"/>
              <a:pathLst>
                <a:path w="1661" h="361" extrusionOk="0">
                  <a:moveTo>
                    <a:pt x="197" y="0"/>
                  </a:moveTo>
                  <a:cubicBezTo>
                    <a:pt x="102" y="0"/>
                    <a:pt x="17" y="69"/>
                    <a:pt x="9" y="164"/>
                  </a:cubicBezTo>
                  <a:cubicBezTo>
                    <a:pt x="0" y="271"/>
                    <a:pt x="84" y="360"/>
                    <a:pt x="189" y="360"/>
                  </a:cubicBezTo>
                  <a:lnTo>
                    <a:pt x="1462" y="360"/>
                  </a:lnTo>
                  <a:cubicBezTo>
                    <a:pt x="1558" y="360"/>
                    <a:pt x="1642" y="290"/>
                    <a:pt x="1651" y="195"/>
                  </a:cubicBezTo>
                  <a:cubicBezTo>
                    <a:pt x="1660" y="89"/>
                    <a:pt x="1576" y="0"/>
                    <a:pt x="14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41"/>
            <p:cNvSpPr/>
            <p:nvPr/>
          </p:nvSpPr>
          <p:spPr>
            <a:xfrm>
              <a:off x="3972376" y="1076923"/>
              <a:ext cx="139530" cy="13714"/>
            </a:xfrm>
            <a:custGeom>
              <a:avLst/>
              <a:gdLst/>
              <a:ahLst/>
              <a:cxnLst/>
              <a:rect l="l" t="t" r="r" b="b"/>
              <a:pathLst>
                <a:path w="3683" h="362" extrusionOk="0">
                  <a:moveTo>
                    <a:pt x="198" y="0"/>
                  </a:moveTo>
                  <a:cubicBezTo>
                    <a:pt x="103" y="0"/>
                    <a:pt x="17" y="69"/>
                    <a:pt x="10" y="163"/>
                  </a:cubicBezTo>
                  <a:cubicBezTo>
                    <a:pt x="0" y="272"/>
                    <a:pt x="84" y="361"/>
                    <a:pt x="189" y="361"/>
                  </a:cubicBezTo>
                  <a:lnTo>
                    <a:pt x="3486" y="361"/>
                  </a:lnTo>
                  <a:cubicBezTo>
                    <a:pt x="3581" y="361"/>
                    <a:pt x="3666" y="291"/>
                    <a:pt x="3675" y="196"/>
                  </a:cubicBezTo>
                  <a:cubicBezTo>
                    <a:pt x="3683" y="89"/>
                    <a:pt x="3599" y="0"/>
                    <a:pt x="34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41"/>
            <p:cNvSpPr/>
            <p:nvPr/>
          </p:nvSpPr>
          <p:spPr>
            <a:xfrm>
              <a:off x="3971239" y="891969"/>
              <a:ext cx="124187" cy="95622"/>
            </a:xfrm>
            <a:custGeom>
              <a:avLst/>
              <a:gdLst/>
              <a:ahLst/>
              <a:cxnLst/>
              <a:rect l="l" t="t" r="r" b="b"/>
              <a:pathLst>
                <a:path w="3278" h="2524" extrusionOk="0">
                  <a:moveTo>
                    <a:pt x="2917" y="363"/>
                  </a:moveTo>
                  <a:lnTo>
                    <a:pt x="2917" y="2131"/>
                  </a:lnTo>
                  <a:lnTo>
                    <a:pt x="361" y="2131"/>
                  </a:lnTo>
                  <a:lnTo>
                    <a:pt x="361" y="363"/>
                  </a:lnTo>
                  <a:close/>
                  <a:moveTo>
                    <a:pt x="185" y="0"/>
                  </a:moveTo>
                  <a:cubicBezTo>
                    <a:pt x="83" y="0"/>
                    <a:pt x="0" y="83"/>
                    <a:pt x="0" y="186"/>
                  </a:cubicBezTo>
                  <a:lnTo>
                    <a:pt x="0" y="2339"/>
                  </a:lnTo>
                  <a:cubicBezTo>
                    <a:pt x="0" y="2442"/>
                    <a:pt x="83" y="2523"/>
                    <a:pt x="185" y="2523"/>
                  </a:cubicBezTo>
                  <a:lnTo>
                    <a:pt x="3093" y="2523"/>
                  </a:lnTo>
                  <a:cubicBezTo>
                    <a:pt x="3195" y="2523"/>
                    <a:pt x="3277" y="2442"/>
                    <a:pt x="3277" y="2339"/>
                  </a:cubicBezTo>
                  <a:lnTo>
                    <a:pt x="3277" y="186"/>
                  </a:lnTo>
                  <a:cubicBezTo>
                    <a:pt x="3277" y="83"/>
                    <a:pt x="3195" y="0"/>
                    <a:pt x="30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41"/>
            <p:cNvSpPr/>
            <p:nvPr/>
          </p:nvSpPr>
          <p:spPr>
            <a:xfrm>
              <a:off x="3971239" y="788960"/>
              <a:ext cx="273189" cy="63382"/>
            </a:xfrm>
            <a:custGeom>
              <a:avLst/>
              <a:gdLst/>
              <a:ahLst/>
              <a:cxnLst/>
              <a:rect l="l" t="t" r="r" b="b"/>
              <a:pathLst>
                <a:path w="7211" h="1673" extrusionOk="0">
                  <a:moveTo>
                    <a:pt x="185" y="0"/>
                  </a:moveTo>
                  <a:cubicBezTo>
                    <a:pt x="83" y="0"/>
                    <a:pt x="0" y="83"/>
                    <a:pt x="0" y="186"/>
                  </a:cubicBezTo>
                  <a:lnTo>
                    <a:pt x="0" y="1491"/>
                  </a:lnTo>
                  <a:cubicBezTo>
                    <a:pt x="0" y="1591"/>
                    <a:pt x="82" y="1672"/>
                    <a:pt x="182" y="1672"/>
                  </a:cubicBezTo>
                  <a:lnTo>
                    <a:pt x="1997" y="1672"/>
                  </a:lnTo>
                  <a:cubicBezTo>
                    <a:pt x="2093" y="1672"/>
                    <a:pt x="2178" y="1603"/>
                    <a:pt x="2185" y="1509"/>
                  </a:cubicBezTo>
                  <a:cubicBezTo>
                    <a:pt x="2194" y="1402"/>
                    <a:pt x="2111" y="1313"/>
                    <a:pt x="2006" y="1313"/>
                  </a:cubicBezTo>
                  <a:lnTo>
                    <a:pt x="360" y="1313"/>
                  </a:lnTo>
                  <a:lnTo>
                    <a:pt x="360" y="362"/>
                  </a:lnTo>
                  <a:lnTo>
                    <a:pt x="6849" y="362"/>
                  </a:lnTo>
                  <a:lnTo>
                    <a:pt x="6849" y="1313"/>
                  </a:lnTo>
                  <a:lnTo>
                    <a:pt x="3003" y="1313"/>
                  </a:lnTo>
                  <a:cubicBezTo>
                    <a:pt x="2907" y="1313"/>
                    <a:pt x="2822" y="1382"/>
                    <a:pt x="2814" y="1476"/>
                  </a:cubicBezTo>
                  <a:cubicBezTo>
                    <a:pt x="2805" y="1583"/>
                    <a:pt x="2889" y="1672"/>
                    <a:pt x="2993" y="1672"/>
                  </a:cubicBezTo>
                  <a:lnTo>
                    <a:pt x="7026" y="1672"/>
                  </a:lnTo>
                  <a:cubicBezTo>
                    <a:pt x="7127" y="1672"/>
                    <a:pt x="7210" y="1590"/>
                    <a:pt x="7210" y="1488"/>
                  </a:cubicBezTo>
                  <a:lnTo>
                    <a:pt x="7210" y="185"/>
                  </a:lnTo>
                  <a:cubicBezTo>
                    <a:pt x="7209" y="82"/>
                    <a:pt x="7126" y="0"/>
                    <a:pt x="70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41"/>
            <p:cNvSpPr/>
            <p:nvPr/>
          </p:nvSpPr>
          <p:spPr>
            <a:xfrm>
              <a:off x="4238101" y="930498"/>
              <a:ext cx="116762" cy="42204"/>
            </a:xfrm>
            <a:custGeom>
              <a:avLst/>
              <a:gdLst/>
              <a:ahLst/>
              <a:cxnLst/>
              <a:rect l="l" t="t" r="r" b="b"/>
              <a:pathLst>
                <a:path w="3082" h="1114" extrusionOk="0">
                  <a:moveTo>
                    <a:pt x="2721" y="360"/>
                  </a:moveTo>
                  <a:lnTo>
                    <a:pt x="2721" y="720"/>
                  </a:lnTo>
                  <a:lnTo>
                    <a:pt x="361" y="720"/>
                  </a:lnTo>
                  <a:lnTo>
                    <a:pt x="361" y="360"/>
                  </a:lnTo>
                  <a:close/>
                  <a:moveTo>
                    <a:pt x="186" y="0"/>
                  </a:moveTo>
                  <a:cubicBezTo>
                    <a:pt x="83" y="0"/>
                    <a:pt x="1" y="82"/>
                    <a:pt x="1" y="185"/>
                  </a:cubicBezTo>
                  <a:lnTo>
                    <a:pt x="1" y="929"/>
                  </a:lnTo>
                  <a:cubicBezTo>
                    <a:pt x="1" y="1032"/>
                    <a:pt x="83" y="1114"/>
                    <a:pt x="186" y="1114"/>
                  </a:cubicBezTo>
                  <a:lnTo>
                    <a:pt x="2898" y="1114"/>
                  </a:lnTo>
                  <a:cubicBezTo>
                    <a:pt x="2999" y="1114"/>
                    <a:pt x="3082" y="1032"/>
                    <a:pt x="3082" y="929"/>
                  </a:cubicBezTo>
                  <a:lnTo>
                    <a:pt x="3082" y="185"/>
                  </a:lnTo>
                  <a:cubicBezTo>
                    <a:pt x="3081" y="82"/>
                    <a:pt x="2999" y="0"/>
                    <a:pt x="28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41"/>
            <p:cNvSpPr/>
            <p:nvPr/>
          </p:nvSpPr>
          <p:spPr>
            <a:xfrm>
              <a:off x="3906683" y="713190"/>
              <a:ext cx="470494" cy="476593"/>
            </a:xfrm>
            <a:custGeom>
              <a:avLst/>
              <a:gdLst/>
              <a:ahLst/>
              <a:cxnLst/>
              <a:rect l="l" t="t" r="r" b="b"/>
              <a:pathLst>
                <a:path w="12419" h="12580" extrusionOk="0">
                  <a:moveTo>
                    <a:pt x="10075" y="361"/>
                  </a:moveTo>
                  <a:cubicBezTo>
                    <a:pt x="10175" y="361"/>
                    <a:pt x="10256" y="443"/>
                    <a:pt x="10256" y="544"/>
                  </a:cubicBezTo>
                  <a:lnTo>
                    <a:pt x="10256" y="1312"/>
                  </a:lnTo>
                  <a:lnTo>
                    <a:pt x="361" y="1312"/>
                  </a:lnTo>
                  <a:lnTo>
                    <a:pt x="361" y="544"/>
                  </a:lnTo>
                  <a:cubicBezTo>
                    <a:pt x="361" y="444"/>
                    <a:pt x="442" y="361"/>
                    <a:pt x="544" y="361"/>
                  </a:cubicBezTo>
                  <a:close/>
                  <a:moveTo>
                    <a:pt x="10256" y="1705"/>
                  </a:moveTo>
                  <a:lnTo>
                    <a:pt x="10256" y="3999"/>
                  </a:lnTo>
                  <a:lnTo>
                    <a:pt x="361" y="3999"/>
                  </a:lnTo>
                  <a:lnTo>
                    <a:pt x="361" y="1705"/>
                  </a:lnTo>
                  <a:close/>
                  <a:moveTo>
                    <a:pt x="8553" y="5081"/>
                  </a:moveTo>
                  <a:lnTo>
                    <a:pt x="8553" y="5229"/>
                  </a:lnTo>
                  <a:cubicBezTo>
                    <a:pt x="8323" y="5312"/>
                    <a:pt x="8159" y="5538"/>
                    <a:pt x="8159" y="5804"/>
                  </a:cubicBezTo>
                  <a:lnTo>
                    <a:pt x="8159" y="6850"/>
                  </a:lnTo>
                  <a:lnTo>
                    <a:pt x="5996" y="6850"/>
                  </a:lnTo>
                  <a:lnTo>
                    <a:pt x="5996" y="5081"/>
                  </a:lnTo>
                  <a:close/>
                  <a:moveTo>
                    <a:pt x="10256" y="4359"/>
                  </a:moveTo>
                  <a:lnTo>
                    <a:pt x="10256" y="5211"/>
                  </a:lnTo>
                  <a:lnTo>
                    <a:pt x="8913" y="5211"/>
                  </a:lnTo>
                  <a:lnTo>
                    <a:pt x="8913" y="4904"/>
                  </a:lnTo>
                  <a:cubicBezTo>
                    <a:pt x="8913" y="4801"/>
                    <a:pt x="8830" y="4718"/>
                    <a:pt x="8728" y="4718"/>
                  </a:cubicBezTo>
                  <a:lnTo>
                    <a:pt x="5820" y="4718"/>
                  </a:lnTo>
                  <a:cubicBezTo>
                    <a:pt x="5719" y="4718"/>
                    <a:pt x="5636" y="4801"/>
                    <a:pt x="5636" y="4904"/>
                  </a:cubicBezTo>
                  <a:lnTo>
                    <a:pt x="5636" y="7058"/>
                  </a:lnTo>
                  <a:cubicBezTo>
                    <a:pt x="5636" y="7161"/>
                    <a:pt x="5719" y="7242"/>
                    <a:pt x="5820" y="7242"/>
                  </a:cubicBezTo>
                  <a:lnTo>
                    <a:pt x="8125" y="7242"/>
                  </a:lnTo>
                  <a:lnTo>
                    <a:pt x="8125" y="7603"/>
                  </a:lnTo>
                  <a:lnTo>
                    <a:pt x="361" y="7603"/>
                  </a:lnTo>
                  <a:lnTo>
                    <a:pt x="361" y="4359"/>
                  </a:lnTo>
                  <a:close/>
                  <a:moveTo>
                    <a:pt x="11816" y="5572"/>
                  </a:moveTo>
                  <a:cubicBezTo>
                    <a:pt x="11951" y="5572"/>
                    <a:pt x="12060" y="5681"/>
                    <a:pt x="12060" y="5816"/>
                  </a:cubicBezTo>
                  <a:lnTo>
                    <a:pt x="12060" y="6981"/>
                  </a:lnTo>
                  <a:lnTo>
                    <a:pt x="10017" y="6981"/>
                  </a:lnTo>
                  <a:cubicBezTo>
                    <a:pt x="9921" y="6981"/>
                    <a:pt x="9836" y="7051"/>
                    <a:pt x="9828" y="7145"/>
                  </a:cubicBezTo>
                  <a:cubicBezTo>
                    <a:pt x="9819" y="7252"/>
                    <a:pt x="9903" y="7341"/>
                    <a:pt x="10007" y="7341"/>
                  </a:cubicBezTo>
                  <a:lnTo>
                    <a:pt x="12059" y="7341"/>
                  </a:lnTo>
                  <a:lnTo>
                    <a:pt x="12059" y="9242"/>
                  </a:lnTo>
                  <a:lnTo>
                    <a:pt x="8520" y="9242"/>
                  </a:lnTo>
                  <a:lnTo>
                    <a:pt x="8520" y="7341"/>
                  </a:lnTo>
                  <a:lnTo>
                    <a:pt x="9135" y="7341"/>
                  </a:lnTo>
                  <a:cubicBezTo>
                    <a:pt x="9231" y="7341"/>
                    <a:pt x="9316" y="7272"/>
                    <a:pt x="9324" y="7178"/>
                  </a:cubicBezTo>
                  <a:cubicBezTo>
                    <a:pt x="9333" y="7070"/>
                    <a:pt x="9249" y="6981"/>
                    <a:pt x="9144" y="6981"/>
                  </a:cubicBezTo>
                  <a:lnTo>
                    <a:pt x="8520" y="6981"/>
                  </a:lnTo>
                  <a:lnTo>
                    <a:pt x="8520" y="5816"/>
                  </a:lnTo>
                  <a:cubicBezTo>
                    <a:pt x="8520" y="5681"/>
                    <a:pt x="8629" y="5572"/>
                    <a:pt x="8763" y="5572"/>
                  </a:cubicBezTo>
                  <a:close/>
                  <a:moveTo>
                    <a:pt x="8126" y="7963"/>
                  </a:moveTo>
                  <a:lnTo>
                    <a:pt x="8126" y="10257"/>
                  </a:lnTo>
                  <a:lnTo>
                    <a:pt x="544" y="10257"/>
                  </a:lnTo>
                  <a:cubicBezTo>
                    <a:pt x="442" y="10257"/>
                    <a:pt x="361" y="10175"/>
                    <a:pt x="361" y="10074"/>
                  </a:cubicBezTo>
                  <a:lnTo>
                    <a:pt x="361" y="7963"/>
                  </a:lnTo>
                  <a:close/>
                  <a:moveTo>
                    <a:pt x="12059" y="9635"/>
                  </a:moveTo>
                  <a:lnTo>
                    <a:pt x="12059" y="11043"/>
                  </a:lnTo>
                  <a:lnTo>
                    <a:pt x="8520" y="11043"/>
                  </a:lnTo>
                  <a:lnTo>
                    <a:pt x="8520" y="9635"/>
                  </a:lnTo>
                  <a:close/>
                  <a:moveTo>
                    <a:pt x="12057" y="11436"/>
                  </a:moveTo>
                  <a:lnTo>
                    <a:pt x="12057" y="11980"/>
                  </a:lnTo>
                  <a:cubicBezTo>
                    <a:pt x="12059" y="12115"/>
                    <a:pt x="11950" y="12223"/>
                    <a:pt x="11815" y="12223"/>
                  </a:cubicBezTo>
                  <a:lnTo>
                    <a:pt x="8762" y="12223"/>
                  </a:lnTo>
                  <a:cubicBezTo>
                    <a:pt x="8627" y="12223"/>
                    <a:pt x="8519" y="12115"/>
                    <a:pt x="8519" y="11980"/>
                  </a:cubicBezTo>
                  <a:lnTo>
                    <a:pt x="8519" y="11436"/>
                  </a:lnTo>
                  <a:close/>
                  <a:moveTo>
                    <a:pt x="551" y="0"/>
                  </a:moveTo>
                  <a:cubicBezTo>
                    <a:pt x="247" y="0"/>
                    <a:pt x="0" y="247"/>
                    <a:pt x="0" y="550"/>
                  </a:cubicBezTo>
                  <a:lnTo>
                    <a:pt x="0" y="10065"/>
                  </a:lnTo>
                  <a:cubicBezTo>
                    <a:pt x="0" y="10369"/>
                    <a:pt x="247" y="10615"/>
                    <a:pt x="551" y="10615"/>
                  </a:cubicBezTo>
                  <a:lnTo>
                    <a:pt x="8157" y="10615"/>
                  </a:lnTo>
                  <a:lnTo>
                    <a:pt x="8157" y="11969"/>
                  </a:lnTo>
                  <a:cubicBezTo>
                    <a:pt x="8157" y="12306"/>
                    <a:pt x="8431" y="12580"/>
                    <a:pt x="8768" y="12580"/>
                  </a:cubicBezTo>
                  <a:lnTo>
                    <a:pt x="11805" y="12580"/>
                  </a:lnTo>
                  <a:cubicBezTo>
                    <a:pt x="12142" y="12580"/>
                    <a:pt x="12416" y="12306"/>
                    <a:pt x="12416" y="11969"/>
                  </a:cubicBezTo>
                  <a:lnTo>
                    <a:pt x="12416" y="5819"/>
                  </a:lnTo>
                  <a:cubicBezTo>
                    <a:pt x="12418" y="5486"/>
                    <a:pt x="12145" y="5211"/>
                    <a:pt x="11809" y="5211"/>
                  </a:cubicBezTo>
                  <a:lnTo>
                    <a:pt x="10616" y="5211"/>
                  </a:lnTo>
                  <a:lnTo>
                    <a:pt x="10616" y="552"/>
                  </a:lnTo>
                  <a:cubicBezTo>
                    <a:pt x="10616" y="248"/>
                    <a:pt x="10370" y="0"/>
                    <a:pt x="100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41"/>
            <p:cNvSpPr/>
            <p:nvPr/>
          </p:nvSpPr>
          <p:spPr>
            <a:xfrm>
              <a:off x="4288526" y="1086849"/>
              <a:ext cx="65579" cy="13714"/>
            </a:xfrm>
            <a:custGeom>
              <a:avLst/>
              <a:gdLst/>
              <a:ahLst/>
              <a:cxnLst/>
              <a:rect l="l" t="t" r="r" b="b"/>
              <a:pathLst>
                <a:path w="1731" h="362" extrusionOk="0">
                  <a:moveTo>
                    <a:pt x="198" y="1"/>
                  </a:moveTo>
                  <a:cubicBezTo>
                    <a:pt x="102" y="1"/>
                    <a:pt x="18" y="70"/>
                    <a:pt x="9" y="165"/>
                  </a:cubicBezTo>
                  <a:cubicBezTo>
                    <a:pt x="1" y="272"/>
                    <a:pt x="85" y="361"/>
                    <a:pt x="189" y="361"/>
                  </a:cubicBezTo>
                  <a:lnTo>
                    <a:pt x="1533" y="361"/>
                  </a:lnTo>
                  <a:cubicBezTo>
                    <a:pt x="1629" y="361"/>
                    <a:pt x="1714" y="291"/>
                    <a:pt x="1722" y="197"/>
                  </a:cubicBezTo>
                  <a:cubicBezTo>
                    <a:pt x="1731" y="90"/>
                    <a:pt x="1647" y="1"/>
                    <a:pt x="15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1651;p41"/>
            <p:cNvSpPr/>
            <p:nvPr/>
          </p:nvSpPr>
          <p:spPr>
            <a:xfrm>
              <a:off x="4237647" y="1086849"/>
              <a:ext cx="32846" cy="13714"/>
            </a:xfrm>
            <a:custGeom>
              <a:avLst/>
              <a:gdLst/>
              <a:ahLst/>
              <a:cxnLst/>
              <a:rect l="l" t="t" r="r" b="b"/>
              <a:pathLst>
                <a:path w="867" h="362" extrusionOk="0">
                  <a:moveTo>
                    <a:pt x="198" y="1"/>
                  </a:moveTo>
                  <a:cubicBezTo>
                    <a:pt x="102" y="1"/>
                    <a:pt x="17" y="70"/>
                    <a:pt x="9" y="165"/>
                  </a:cubicBezTo>
                  <a:cubicBezTo>
                    <a:pt x="0" y="272"/>
                    <a:pt x="84" y="361"/>
                    <a:pt x="189" y="361"/>
                  </a:cubicBezTo>
                  <a:lnTo>
                    <a:pt x="669" y="361"/>
                  </a:lnTo>
                  <a:cubicBezTo>
                    <a:pt x="765" y="361"/>
                    <a:pt x="849" y="291"/>
                    <a:pt x="858" y="197"/>
                  </a:cubicBezTo>
                  <a:cubicBezTo>
                    <a:pt x="866" y="90"/>
                    <a:pt x="782" y="1"/>
                    <a:pt x="6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41"/>
            <p:cNvSpPr/>
            <p:nvPr/>
          </p:nvSpPr>
          <p:spPr>
            <a:xfrm>
              <a:off x="4238594" y="1109239"/>
              <a:ext cx="114981" cy="13639"/>
            </a:xfrm>
            <a:custGeom>
              <a:avLst/>
              <a:gdLst/>
              <a:ahLst/>
              <a:cxnLst/>
              <a:rect l="l" t="t" r="r" b="b"/>
              <a:pathLst>
                <a:path w="3035" h="360" extrusionOk="0">
                  <a:moveTo>
                    <a:pt x="198" y="1"/>
                  </a:moveTo>
                  <a:cubicBezTo>
                    <a:pt x="102" y="1"/>
                    <a:pt x="17" y="70"/>
                    <a:pt x="10" y="164"/>
                  </a:cubicBezTo>
                  <a:cubicBezTo>
                    <a:pt x="0" y="270"/>
                    <a:pt x="84" y="360"/>
                    <a:pt x="189" y="360"/>
                  </a:cubicBezTo>
                  <a:lnTo>
                    <a:pt x="2837" y="360"/>
                  </a:lnTo>
                  <a:cubicBezTo>
                    <a:pt x="2933" y="360"/>
                    <a:pt x="3018" y="291"/>
                    <a:pt x="3026" y="197"/>
                  </a:cubicBezTo>
                  <a:cubicBezTo>
                    <a:pt x="3034" y="90"/>
                    <a:pt x="2951" y="1"/>
                    <a:pt x="28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41"/>
            <p:cNvSpPr/>
            <p:nvPr/>
          </p:nvSpPr>
          <p:spPr>
            <a:xfrm>
              <a:off x="4238139" y="1002442"/>
              <a:ext cx="54668" cy="49743"/>
            </a:xfrm>
            <a:custGeom>
              <a:avLst/>
              <a:gdLst/>
              <a:ahLst/>
              <a:cxnLst/>
              <a:rect l="l" t="t" r="r" b="b"/>
              <a:pathLst>
                <a:path w="1443" h="1313" extrusionOk="0">
                  <a:moveTo>
                    <a:pt x="1081" y="395"/>
                  </a:moveTo>
                  <a:lnTo>
                    <a:pt x="1081" y="951"/>
                  </a:lnTo>
                  <a:lnTo>
                    <a:pt x="360" y="951"/>
                  </a:lnTo>
                  <a:lnTo>
                    <a:pt x="360" y="395"/>
                  </a:lnTo>
                  <a:close/>
                  <a:moveTo>
                    <a:pt x="184" y="0"/>
                  </a:moveTo>
                  <a:cubicBezTo>
                    <a:pt x="81" y="0"/>
                    <a:pt x="1" y="84"/>
                    <a:pt x="1" y="188"/>
                  </a:cubicBezTo>
                  <a:lnTo>
                    <a:pt x="1" y="1128"/>
                  </a:lnTo>
                  <a:cubicBezTo>
                    <a:pt x="1" y="1230"/>
                    <a:pt x="82" y="1313"/>
                    <a:pt x="185" y="1313"/>
                  </a:cubicBezTo>
                  <a:lnTo>
                    <a:pt x="1258" y="1313"/>
                  </a:lnTo>
                  <a:cubicBezTo>
                    <a:pt x="1360" y="1313"/>
                    <a:pt x="1443" y="1230"/>
                    <a:pt x="1443" y="1128"/>
                  </a:cubicBezTo>
                  <a:lnTo>
                    <a:pt x="1443" y="186"/>
                  </a:lnTo>
                  <a:cubicBezTo>
                    <a:pt x="1443" y="83"/>
                    <a:pt x="1360" y="0"/>
                    <a:pt x="12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41"/>
            <p:cNvSpPr/>
            <p:nvPr/>
          </p:nvSpPr>
          <p:spPr>
            <a:xfrm>
              <a:off x="4300157" y="1002404"/>
              <a:ext cx="54706" cy="49743"/>
            </a:xfrm>
            <a:custGeom>
              <a:avLst/>
              <a:gdLst/>
              <a:ahLst/>
              <a:cxnLst/>
              <a:rect l="l" t="t" r="r" b="b"/>
              <a:pathLst>
                <a:path w="1444" h="1313" extrusionOk="0">
                  <a:moveTo>
                    <a:pt x="1084" y="396"/>
                  </a:moveTo>
                  <a:lnTo>
                    <a:pt x="1084" y="952"/>
                  </a:lnTo>
                  <a:lnTo>
                    <a:pt x="362" y="952"/>
                  </a:lnTo>
                  <a:lnTo>
                    <a:pt x="362" y="396"/>
                  </a:lnTo>
                  <a:close/>
                  <a:moveTo>
                    <a:pt x="186" y="0"/>
                  </a:moveTo>
                  <a:cubicBezTo>
                    <a:pt x="83" y="0"/>
                    <a:pt x="1" y="83"/>
                    <a:pt x="1" y="184"/>
                  </a:cubicBezTo>
                  <a:lnTo>
                    <a:pt x="1" y="1125"/>
                  </a:lnTo>
                  <a:cubicBezTo>
                    <a:pt x="1" y="1230"/>
                    <a:pt x="83" y="1312"/>
                    <a:pt x="184" y="1312"/>
                  </a:cubicBezTo>
                  <a:lnTo>
                    <a:pt x="1260" y="1312"/>
                  </a:lnTo>
                  <a:cubicBezTo>
                    <a:pt x="1361" y="1312"/>
                    <a:pt x="1444" y="1230"/>
                    <a:pt x="1444" y="1127"/>
                  </a:cubicBezTo>
                  <a:lnTo>
                    <a:pt x="1444" y="184"/>
                  </a:lnTo>
                  <a:cubicBezTo>
                    <a:pt x="1444" y="83"/>
                    <a:pt x="1361" y="0"/>
                    <a:pt x="12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55" name="Google Shape;1655;p41"/>
          <p:cNvGrpSpPr/>
          <p:nvPr/>
        </p:nvGrpSpPr>
        <p:grpSpPr>
          <a:xfrm>
            <a:off x="5082184" y="1560365"/>
            <a:ext cx="284360" cy="341145"/>
            <a:chOff x="3198385" y="713303"/>
            <a:chExt cx="397262" cy="476593"/>
          </a:xfrm>
        </p:grpSpPr>
        <p:sp>
          <p:nvSpPr>
            <p:cNvPr id="1656" name="Google Shape;1656;p41"/>
            <p:cNvSpPr/>
            <p:nvPr/>
          </p:nvSpPr>
          <p:spPr>
            <a:xfrm>
              <a:off x="3198385" y="713303"/>
              <a:ext cx="397262" cy="476593"/>
            </a:xfrm>
            <a:custGeom>
              <a:avLst/>
              <a:gdLst/>
              <a:ahLst/>
              <a:cxnLst/>
              <a:rect l="l" t="t" r="r" b="b"/>
              <a:pathLst>
                <a:path w="10486" h="12580" extrusionOk="0">
                  <a:moveTo>
                    <a:pt x="7669" y="666"/>
                  </a:moveTo>
                  <a:lnTo>
                    <a:pt x="9145" y="2358"/>
                  </a:lnTo>
                  <a:lnTo>
                    <a:pt x="7669" y="2358"/>
                  </a:lnTo>
                  <a:lnTo>
                    <a:pt x="7669" y="666"/>
                  </a:lnTo>
                  <a:close/>
                  <a:moveTo>
                    <a:pt x="10126" y="7469"/>
                  </a:moveTo>
                  <a:lnTo>
                    <a:pt x="10126" y="9730"/>
                  </a:lnTo>
                  <a:lnTo>
                    <a:pt x="7711" y="9730"/>
                  </a:lnTo>
                  <a:cubicBezTo>
                    <a:pt x="7616" y="9730"/>
                    <a:pt x="7531" y="9799"/>
                    <a:pt x="7523" y="9893"/>
                  </a:cubicBezTo>
                  <a:cubicBezTo>
                    <a:pt x="7515" y="10001"/>
                    <a:pt x="7598" y="10090"/>
                    <a:pt x="7703" y="10090"/>
                  </a:cubicBezTo>
                  <a:lnTo>
                    <a:pt x="9372" y="10090"/>
                  </a:lnTo>
                  <a:lnTo>
                    <a:pt x="9372" y="12220"/>
                  </a:lnTo>
                  <a:lnTo>
                    <a:pt x="1115" y="12220"/>
                  </a:lnTo>
                  <a:lnTo>
                    <a:pt x="1115" y="10090"/>
                  </a:lnTo>
                  <a:lnTo>
                    <a:pt x="6853" y="10090"/>
                  </a:lnTo>
                  <a:cubicBezTo>
                    <a:pt x="6949" y="10090"/>
                    <a:pt x="7034" y="10020"/>
                    <a:pt x="7043" y="9926"/>
                  </a:cubicBezTo>
                  <a:cubicBezTo>
                    <a:pt x="7052" y="9819"/>
                    <a:pt x="6967" y="9730"/>
                    <a:pt x="6860" y="9730"/>
                  </a:cubicBezTo>
                  <a:lnTo>
                    <a:pt x="362" y="9730"/>
                  </a:lnTo>
                  <a:lnTo>
                    <a:pt x="362" y="7469"/>
                  </a:lnTo>
                  <a:close/>
                  <a:moveTo>
                    <a:pt x="935" y="0"/>
                  </a:moveTo>
                  <a:cubicBezTo>
                    <a:pt x="835" y="0"/>
                    <a:pt x="754" y="81"/>
                    <a:pt x="754" y="182"/>
                  </a:cubicBezTo>
                  <a:lnTo>
                    <a:pt x="754" y="1012"/>
                  </a:lnTo>
                  <a:cubicBezTo>
                    <a:pt x="754" y="1107"/>
                    <a:pt x="823" y="1193"/>
                    <a:pt x="917" y="1201"/>
                  </a:cubicBezTo>
                  <a:cubicBezTo>
                    <a:pt x="923" y="1202"/>
                    <a:pt x="928" y="1202"/>
                    <a:pt x="934" y="1202"/>
                  </a:cubicBezTo>
                  <a:cubicBezTo>
                    <a:pt x="1033" y="1202"/>
                    <a:pt x="1113" y="1121"/>
                    <a:pt x="1113" y="1018"/>
                  </a:cubicBezTo>
                  <a:lnTo>
                    <a:pt x="1113" y="361"/>
                  </a:lnTo>
                  <a:lnTo>
                    <a:pt x="7306" y="361"/>
                  </a:lnTo>
                  <a:lnTo>
                    <a:pt x="7306" y="2536"/>
                  </a:lnTo>
                  <a:cubicBezTo>
                    <a:pt x="7306" y="2638"/>
                    <a:pt x="7389" y="2720"/>
                    <a:pt x="7491" y="2720"/>
                  </a:cubicBezTo>
                  <a:lnTo>
                    <a:pt x="9370" y="2720"/>
                  </a:lnTo>
                  <a:lnTo>
                    <a:pt x="9370" y="7112"/>
                  </a:lnTo>
                  <a:lnTo>
                    <a:pt x="1113" y="7112"/>
                  </a:lnTo>
                  <a:lnTo>
                    <a:pt x="1113" y="1869"/>
                  </a:lnTo>
                  <a:cubicBezTo>
                    <a:pt x="1113" y="1772"/>
                    <a:pt x="1044" y="1687"/>
                    <a:pt x="950" y="1678"/>
                  </a:cubicBezTo>
                  <a:cubicBezTo>
                    <a:pt x="945" y="1678"/>
                    <a:pt x="940" y="1677"/>
                    <a:pt x="935" y="1677"/>
                  </a:cubicBezTo>
                  <a:cubicBezTo>
                    <a:pt x="835" y="1677"/>
                    <a:pt x="754" y="1759"/>
                    <a:pt x="754" y="1861"/>
                  </a:cubicBezTo>
                  <a:lnTo>
                    <a:pt x="754" y="7112"/>
                  </a:lnTo>
                  <a:lnTo>
                    <a:pt x="184" y="7112"/>
                  </a:lnTo>
                  <a:cubicBezTo>
                    <a:pt x="82" y="7112"/>
                    <a:pt x="1" y="7194"/>
                    <a:pt x="1" y="7296"/>
                  </a:cubicBezTo>
                  <a:lnTo>
                    <a:pt x="1" y="9909"/>
                  </a:lnTo>
                  <a:cubicBezTo>
                    <a:pt x="1" y="10012"/>
                    <a:pt x="84" y="10093"/>
                    <a:pt x="184" y="10093"/>
                  </a:cubicBezTo>
                  <a:lnTo>
                    <a:pt x="754" y="10093"/>
                  </a:lnTo>
                  <a:lnTo>
                    <a:pt x="754" y="12397"/>
                  </a:lnTo>
                  <a:cubicBezTo>
                    <a:pt x="754" y="12499"/>
                    <a:pt x="836" y="12580"/>
                    <a:pt x="937" y="12580"/>
                  </a:cubicBezTo>
                  <a:lnTo>
                    <a:pt x="9549" y="12580"/>
                  </a:lnTo>
                  <a:cubicBezTo>
                    <a:pt x="9651" y="12580"/>
                    <a:pt x="9732" y="12497"/>
                    <a:pt x="9732" y="12397"/>
                  </a:cubicBezTo>
                  <a:lnTo>
                    <a:pt x="9732" y="10090"/>
                  </a:lnTo>
                  <a:lnTo>
                    <a:pt x="10302" y="10090"/>
                  </a:lnTo>
                  <a:cubicBezTo>
                    <a:pt x="10403" y="10090"/>
                    <a:pt x="10486" y="10008"/>
                    <a:pt x="10486" y="9905"/>
                  </a:cubicBezTo>
                  <a:lnTo>
                    <a:pt x="10486" y="7292"/>
                  </a:lnTo>
                  <a:cubicBezTo>
                    <a:pt x="10486" y="7191"/>
                    <a:pt x="10405" y="7109"/>
                    <a:pt x="10304" y="7109"/>
                  </a:cubicBezTo>
                  <a:lnTo>
                    <a:pt x="9732" y="7109"/>
                  </a:lnTo>
                  <a:lnTo>
                    <a:pt x="9732" y="2546"/>
                  </a:lnTo>
                  <a:cubicBezTo>
                    <a:pt x="9732" y="2502"/>
                    <a:pt x="9716" y="2458"/>
                    <a:pt x="9686" y="2426"/>
                  </a:cubicBezTo>
                  <a:lnTo>
                    <a:pt x="7621" y="63"/>
                  </a:lnTo>
                  <a:cubicBezTo>
                    <a:pt x="7586" y="22"/>
                    <a:pt x="7537" y="0"/>
                    <a:pt x="74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1657;p41"/>
            <p:cNvSpPr/>
            <p:nvPr/>
          </p:nvSpPr>
          <p:spPr>
            <a:xfrm>
              <a:off x="3252674" y="1008882"/>
              <a:ext cx="56562" cy="60995"/>
            </a:xfrm>
            <a:custGeom>
              <a:avLst/>
              <a:gdLst/>
              <a:ahLst/>
              <a:cxnLst/>
              <a:rect l="l" t="t" r="r" b="b"/>
              <a:pathLst>
                <a:path w="1493" h="1610" extrusionOk="0">
                  <a:moveTo>
                    <a:pt x="747" y="0"/>
                  </a:moveTo>
                  <a:cubicBezTo>
                    <a:pt x="646" y="0"/>
                    <a:pt x="566" y="81"/>
                    <a:pt x="566" y="180"/>
                  </a:cubicBezTo>
                  <a:lnTo>
                    <a:pt x="566" y="491"/>
                  </a:lnTo>
                  <a:lnTo>
                    <a:pt x="297" y="336"/>
                  </a:lnTo>
                  <a:cubicBezTo>
                    <a:pt x="268" y="320"/>
                    <a:pt x="237" y="312"/>
                    <a:pt x="207" y="312"/>
                  </a:cubicBezTo>
                  <a:cubicBezTo>
                    <a:pt x="144" y="312"/>
                    <a:pt x="84" y="344"/>
                    <a:pt x="51" y="401"/>
                  </a:cubicBezTo>
                  <a:cubicBezTo>
                    <a:pt x="1" y="488"/>
                    <a:pt x="31" y="598"/>
                    <a:pt x="116" y="647"/>
                  </a:cubicBezTo>
                  <a:lnTo>
                    <a:pt x="387" y="803"/>
                  </a:lnTo>
                  <a:lnTo>
                    <a:pt x="116" y="959"/>
                  </a:lnTo>
                  <a:cubicBezTo>
                    <a:pt x="30" y="1011"/>
                    <a:pt x="2" y="1121"/>
                    <a:pt x="51" y="1206"/>
                  </a:cubicBezTo>
                  <a:cubicBezTo>
                    <a:pt x="83" y="1264"/>
                    <a:pt x="145" y="1297"/>
                    <a:pt x="207" y="1297"/>
                  </a:cubicBezTo>
                  <a:cubicBezTo>
                    <a:pt x="237" y="1297"/>
                    <a:pt x="269" y="1289"/>
                    <a:pt x="297" y="1273"/>
                  </a:cubicBezTo>
                  <a:lnTo>
                    <a:pt x="567" y="1117"/>
                  </a:lnTo>
                  <a:lnTo>
                    <a:pt x="567" y="1420"/>
                  </a:lnTo>
                  <a:cubicBezTo>
                    <a:pt x="567" y="1515"/>
                    <a:pt x="636" y="1600"/>
                    <a:pt x="731" y="1609"/>
                  </a:cubicBezTo>
                  <a:cubicBezTo>
                    <a:pt x="736" y="1609"/>
                    <a:pt x="742" y="1609"/>
                    <a:pt x="747" y="1609"/>
                  </a:cubicBezTo>
                  <a:cubicBezTo>
                    <a:pt x="846" y="1609"/>
                    <a:pt x="927" y="1529"/>
                    <a:pt x="927" y="1430"/>
                  </a:cubicBezTo>
                  <a:lnTo>
                    <a:pt x="927" y="1117"/>
                  </a:lnTo>
                  <a:lnTo>
                    <a:pt x="1197" y="1273"/>
                  </a:lnTo>
                  <a:cubicBezTo>
                    <a:pt x="1225" y="1290"/>
                    <a:pt x="1255" y="1297"/>
                    <a:pt x="1287" y="1297"/>
                  </a:cubicBezTo>
                  <a:cubicBezTo>
                    <a:pt x="1350" y="1297"/>
                    <a:pt x="1409" y="1264"/>
                    <a:pt x="1443" y="1206"/>
                  </a:cubicBezTo>
                  <a:cubicBezTo>
                    <a:pt x="1492" y="1120"/>
                    <a:pt x="1464" y="1011"/>
                    <a:pt x="1377" y="960"/>
                  </a:cubicBezTo>
                  <a:lnTo>
                    <a:pt x="1108" y="804"/>
                  </a:lnTo>
                  <a:lnTo>
                    <a:pt x="1370" y="652"/>
                  </a:lnTo>
                  <a:cubicBezTo>
                    <a:pt x="1451" y="605"/>
                    <a:pt x="1491" y="502"/>
                    <a:pt x="1450" y="416"/>
                  </a:cubicBezTo>
                  <a:cubicBezTo>
                    <a:pt x="1419" y="349"/>
                    <a:pt x="1354" y="312"/>
                    <a:pt x="1287" y="312"/>
                  </a:cubicBezTo>
                  <a:cubicBezTo>
                    <a:pt x="1257" y="312"/>
                    <a:pt x="1225" y="320"/>
                    <a:pt x="1197" y="336"/>
                  </a:cubicBezTo>
                  <a:lnTo>
                    <a:pt x="927" y="491"/>
                  </a:lnTo>
                  <a:lnTo>
                    <a:pt x="927" y="189"/>
                  </a:lnTo>
                  <a:cubicBezTo>
                    <a:pt x="927" y="93"/>
                    <a:pt x="857" y="8"/>
                    <a:pt x="763" y="1"/>
                  </a:cubicBezTo>
                  <a:cubicBezTo>
                    <a:pt x="758" y="0"/>
                    <a:pt x="752" y="0"/>
                    <a:pt x="7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41"/>
            <p:cNvSpPr/>
            <p:nvPr/>
          </p:nvSpPr>
          <p:spPr>
            <a:xfrm>
              <a:off x="3329467" y="1008920"/>
              <a:ext cx="56676" cy="60957"/>
            </a:xfrm>
            <a:custGeom>
              <a:avLst/>
              <a:gdLst/>
              <a:ahLst/>
              <a:cxnLst/>
              <a:rect l="l" t="t" r="r" b="b"/>
              <a:pathLst>
                <a:path w="1496" h="1609" extrusionOk="0">
                  <a:moveTo>
                    <a:pt x="750" y="0"/>
                  </a:moveTo>
                  <a:cubicBezTo>
                    <a:pt x="650" y="0"/>
                    <a:pt x="570" y="81"/>
                    <a:pt x="570" y="180"/>
                  </a:cubicBezTo>
                  <a:lnTo>
                    <a:pt x="570" y="492"/>
                  </a:lnTo>
                  <a:lnTo>
                    <a:pt x="308" y="340"/>
                  </a:lnTo>
                  <a:cubicBezTo>
                    <a:pt x="277" y="323"/>
                    <a:pt x="243" y="314"/>
                    <a:pt x="209" y="314"/>
                  </a:cubicBezTo>
                  <a:cubicBezTo>
                    <a:pt x="152" y="314"/>
                    <a:pt x="97" y="339"/>
                    <a:pt x="62" y="387"/>
                  </a:cubicBezTo>
                  <a:cubicBezTo>
                    <a:pt x="0" y="474"/>
                    <a:pt x="29" y="594"/>
                    <a:pt x="120" y="646"/>
                  </a:cubicBezTo>
                  <a:lnTo>
                    <a:pt x="390" y="802"/>
                  </a:lnTo>
                  <a:lnTo>
                    <a:pt x="120" y="958"/>
                  </a:lnTo>
                  <a:cubicBezTo>
                    <a:pt x="35" y="1010"/>
                    <a:pt x="5" y="1120"/>
                    <a:pt x="55" y="1205"/>
                  </a:cubicBezTo>
                  <a:cubicBezTo>
                    <a:pt x="87" y="1263"/>
                    <a:pt x="149" y="1296"/>
                    <a:pt x="211" y="1296"/>
                  </a:cubicBezTo>
                  <a:cubicBezTo>
                    <a:pt x="240" y="1296"/>
                    <a:pt x="272" y="1288"/>
                    <a:pt x="301" y="1272"/>
                  </a:cubicBezTo>
                  <a:lnTo>
                    <a:pt x="570" y="1116"/>
                  </a:lnTo>
                  <a:lnTo>
                    <a:pt x="570" y="1419"/>
                  </a:lnTo>
                  <a:cubicBezTo>
                    <a:pt x="570" y="1514"/>
                    <a:pt x="640" y="1599"/>
                    <a:pt x="735" y="1608"/>
                  </a:cubicBezTo>
                  <a:cubicBezTo>
                    <a:pt x="740" y="1608"/>
                    <a:pt x="745" y="1608"/>
                    <a:pt x="751" y="1608"/>
                  </a:cubicBezTo>
                  <a:cubicBezTo>
                    <a:pt x="850" y="1608"/>
                    <a:pt x="930" y="1528"/>
                    <a:pt x="930" y="1429"/>
                  </a:cubicBezTo>
                  <a:lnTo>
                    <a:pt x="930" y="1116"/>
                  </a:lnTo>
                  <a:lnTo>
                    <a:pt x="1201" y="1272"/>
                  </a:lnTo>
                  <a:cubicBezTo>
                    <a:pt x="1229" y="1289"/>
                    <a:pt x="1259" y="1296"/>
                    <a:pt x="1291" y="1296"/>
                  </a:cubicBezTo>
                  <a:cubicBezTo>
                    <a:pt x="1353" y="1296"/>
                    <a:pt x="1413" y="1263"/>
                    <a:pt x="1447" y="1205"/>
                  </a:cubicBezTo>
                  <a:cubicBezTo>
                    <a:pt x="1496" y="1119"/>
                    <a:pt x="1466" y="1010"/>
                    <a:pt x="1381" y="959"/>
                  </a:cubicBezTo>
                  <a:lnTo>
                    <a:pt x="1109" y="803"/>
                  </a:lnTo>
                  <a:lnTo>
                    <a:pt x="1381" y="648"/>
                  </a:lnTo>
                  <a:cubicBezTo>
                    <a:pt x="1468" y="598"/>
                    <a:pt x="1496" y="488"/>
                    <a:pt x="1447" y="402"/>
                  </a:cubicBezTo>
                  <a:cubicBezTo>
                    <a:pt x="1413" y="344"/>
                    <a:pt x="1353" y="312"/>
                    <a:pt x="1291" y="312"/>
                  </a:cubicBezTo>
                  <a:cubicBezTo>
                    <a:pt x="1260" y="312"/>
                    <a:pt x="1229" y="320"/>
                    <a:pt x="1201" y="336"/>
                  </a:cubicBezTo>
                  <a:lnTo>
                    <a:pt x="930" y="492"/>
                  </a:lnTo>
                  <a:lnTo>
                    <a:pt x="930" y="190"/>
                  </a:lnTo>
                  <a:cubicBezTo>
                    <a:pt x="930" y="94"/>
                    <a:pt x="861" y="8"/>
                    <a:pt x="767" y="1"/>
                  </a:cubicBezTo>
                  <a:cubicBezTo>
                    <a:pt x="761" y="0"/>
                    <a:pt x="756" y="0"/>
                    <a:pt x="7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41"/>
            <p:cNvSpPr/>
            <p:nvPr/>
          </p:nvSpPr>
          <p:spPr>
            <a:xfrm>
              <a:off x="3407814" y="1008920"/>
              <a:ext cx="56562" cy="60957"/>
            </a:xfrm>
            <a:custGeom>
              <a:avLst/>
              <a:gdLst/>
              <a:ahLst/>
              <a:cxnLst/>
              <a:rect l="l" t="t" r="r" b="b"/>
              <a:pathLst>
                <a:path w="1493" h="1609" extrusionOk="0">
                  <a:moveTo>
                    <a:pt x="747" y="0"/>
                  </a:moveTo>
                  <a:cubicBezTo>
                    <a:pt x="646" y="0"/>
                    <a:pt x="566" y="81"/>
                    <a:pt x="566" y="180"/>
                  </a:cubicBezTo>
                  <a:lnTo>
                    <a:pt x="566" y="492"/>
                  </a:lnTo>
                  <a:lnTo>
                    <a:pt x="297" y="336"/>
                  </a:lnTo>
                  <a:cubicBezTo>
                    <a:pt x="269" y="320"/>
                    <a:pt x="238" y="312"/>
                    <a:pt x="207" y="312"/>
                  </a:cubicBezTo>
                  <a:cubicBezTo>
                    <a:pt x="145" y="312"/>
                    <a:pt x="84" y="344"/>
                    <a:pt x="51" y="402"/>
                  </a:cubicBezTo>
                  <a:cubicBezTo>
                    <a:pt x="1" y="488"/>
                    <a:pt x="31" y="598"/>
                    <a:pt x="116" y="648"/>
                  </a:cubicBezTo>
                  <a:lnTo>
                    <a:pt x="387" y="803"/>
                  </a:lnTo>
                  <a:lnTo>
                    <a:pt x="116" y="959"/>
                  </a:lnTo>
                  <a:cubicBezTo>
                    <a:pt x="31" y="1010"/>
                    <a:pt x="2" y="1120"/>
                    <a:pt x="51" y="1205"/>
                  </a:cubicBezTo>
                  <a:cubicBezTo>
                    <a:pt x="86" y="1263"/>
                    <a:pt x="145" y="1296"/>
                    <a:pt x="207" y="1296"/>
                  </a:cubicBezTo>
                  <a:cubicBezTo>
                    <a:pt x="238" y="1296"/>
                    <a:pt x="269" y="1288"/>
                    <a:pt x="297" y="1272"/>
                  </a:cubicBezTo>
                  <a:lnTo>
                    <a:pt x="567" y="1116"/>
                  </a:lnTo>
                  <a:lnTo>
                    <a:pt x="567" y="1419"/>
                  </a:lnTo>
                  <a:cubicBezTo>
                    <a:pt x="567" y="1514"/>
                    <a:pt x="637" y="1599"/>
                    <a:pt x="731" y="1608"/>
                  </a:cubicBezTo>
                  <a:cubicBezTo>
                    <a:pt x="736" y="1608"/>
                    <a:pt x="742" y="1608"/>
                    <a:pt x="747" y="1608"/>
                  </a:cubicBezTo>
                  <a:cubicBezTo>
                    <a:pt x="847" y="1608"/>
                    <a:pt x="927" y="1528"/>
                    <a:pt x="927" y="1429"/>
                  </a:cubicBezTo>
                  <a:lnTo>
                    <a:pt x="927" y="1116"/>
                  </a:lnTo>
                  <a:lnTo>
                    <a:pt x="1197" y="1272"/>
                  </a:lnTo>
                  <a:cubicBezTo>
                    <a:pt x="1225" y="1289"/>
                    <a:pt x="1256" y="1296"/>
                    <a:pt x="1287" y="1296"/>
                  </a:cubicBezTo>
                  <a:cubicBezTo>
                    <a:pt x="1350" y="1296"/>
                    <a:pt x="1411" y="1263"/>
                    <a:pt x="1443" y="1205"/>
                  </a:cubicBezTo>
                  <a:cubicBezTo>
                    <a:pt x="1492" y="1119"/>
                    <a:pt x="1463" y="1010"/>
                    <a:pt x="1377" y="959"/>
                  </a:cubicBezTo>
                  <a:lnTo>
                    <a:pt x="1108" y="803"/>
                  </a:lnTo>
                  <a:lnTo>
                    <a:pt x="1377" y="648"/>
                  </a:lnTo>
                  <a:cubicBezTo>
                    <a:pt x="1464" y="598"/>
                    <a:pt x="1492" y="488"/>
                    <a:pt x="1443" y="402"/>
                  </a:cubicBezTo>
                  <a:cubicBezTo>
                    <a:pt x="1409" y="344"/>
                    <a:pt x="1349" y="312"/>
                    <a:pt x="1287" y="312"/>
                  </a:cubicBezTo>
                  <a:cubicBezTo>
                    <a:pt x="1256" y="312"/>
                    <a:pt x="1225" y="320"/>
                    <a:pt x="1197" y="336"/>
                  </a:cubicBezTo>
                  <a:lnTo>
                    <a:pt x="927" y="492"/>
                  </a:lnTo>
                  <a:lnTo>
                    <a:pt x="927" y="190"/>
                  </a:lnTo>
                  <a:cubicBezTo>
                    <a:pt x="927" y="94"/>
                    <a:pt x="858" y="8"/>
                    <a:pt x="763" y="1"/>
                  </a:cubicBezTo>
                  <a:cubicBezTo>
                    <a:pt x="758" y="0"/>
                    <a:pt x="752" y="0"/>
                    <a:pt x="7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41"/>
            <p:cNvSpPr/>
            <p:nvPr/>
          </p:nvSpPr>
          <p:spPr>
            <a:xfrm>
              <a:off x="3484796" y="1008920"/>
              <a:ext cx="56562" cy="60957"/>
            </a:xfrm>
            <a:custGeom>
              <a:avLst/>
              <a:gdLst/>
              <a:ahLst/>
              <a:cxnLst/>
              <a:rect l="l" t="t" r="r" b="b"/>
              <a:pathLst>
                <a:path w="1493" h="1609" extrusionOk="0">
                  <a:moveTo>
                    <a:pt x="747" y="0"/>
                  </a:moveTo>
                  <a:cubicBezTo>
                    <a:pt x="646" y="0"/>
                    <a:pt x="566" y="81"/>
                    <a:pt x="566" y="180"/>
                  </a:cubicBezTo>
                  <a:lnTo>
                    <a:pt x="566" y="492"/>
                  </a:lnTo>
                  <a:lnTo>
                    <a:pt x="297" y="336"/>
                  </a:lnTo>
                  <a:cubicBezTo>
                    <a:pt x="269" y="320"/>
                    <a:pt x="237" y="312"/>
                    <a:pt x="207" y="312"/>
                  </a:cubicBezTo>
                  <a:cubicBezTo>
                    <a:pt x="144" y="312"/>
                    <a:pt x="84" y="344"/>
                    <a:pt x="51" y="402"/>
                  </a:cubicBezTo>
                  <a:cubicBezTo>
                    <a:pt x="1" y="488"/>
                    <a:pt x="30" y="598"/>
                    <a:pt x="116" y="648"/>
                  </a:cubicBezTo>
                  <a:lnTo>
                    <a:pt x="386" y="803"/>
                  </a:lnTo>
                  <a:lnTo>
                    <a:pt x="116" y="959"/>
                  </a:lnTo>
                  <a:cubicBezTo>
                    <a:pt x="30" y="1010"/>
                    <a:pt x="2" y="1120"/>
                    <a:pt x="51" y="1205"/>
                  </a:cubicBezTo>
                  <a:cubicBezTo>
                    <a:pt x="83" y="1263"/>
                    <a:pt x="145" y="1296"/>
                    <a:pt x="207" y="1296"/>
                  </a:cubicBezTo>
                  <a:cubicBezTo>
                    <a:pt x="237" y="1296"/>
                    <a:pt x="269" y="1288"/>
                    <a:pt x="297" y="1272"/>
                  </a:cubicBezTo>
                  <a:lnTo>
                    <a:pt x="567" y="1116"/>
                  </a:lnTo>
                  <a:lnTo>
                    <a:pt x="567" y="1419"/>
                  </a:lnTo>
                  <a:cubicBezTo>
                    <a:pt x="567" y="1514"/>
                    <a:pt x="636" y="1599"/>
                    <a:pt x="731" y="1608"/>
                  </a:cubicBezTo>
                  <a:cubicBezTo>
                    <a:pt x="736" y="1608"/>
                    <a:pt x="742" y="1608"/>
                    <a:pt x="747" y="1608"/>
                  </a:cubicBezTo>
                  <a:cubicBezTo>
                    <a:pt x="846" y="1608"/>
                    <a:pt x="927" y="1528"/>
                    <a:pt x="927" y="1429"/>
                  </a:cubicBezTo>
                  <a:lnTo>
                    <a:pt x="927" y="1116"/>
                  </a:lnTo>
                  <a:lnTo>
                    <a:pt x="1197" y="1272"/>
                  </a:lnTo>
                  <a:cubicBezTo>
                    <a:pt x="1225" y="1289"/>
                    <a:pt x="1255" y="1296"/>
                    <a:pt x="1287" y="1296"/>
                  </a:cubicBezTo>
                  <a:cubicBezTo>
                    <a:pt x="1350" y="1296"/>
                    <a:pt x="1409" y="1263"/>
                    <a:pt x="1443" y="1205"/>
                  </a:cubicBezTo>
                  <a:cubicBezTo>
                    <a:pt x="1492" y="1119"/>
                    <a:pt x="1462" y="1010"/>
                    <a:pt x="1377" y="959"/>
                  </a:cubicBezTo>
                  <a:lnTo>
                    <a:pt x="1107" y="803"/>
                  </a:lnTo>
                  <a:lnTo>
                    <a:pt x="1377" y="648"/>
                  </a:lnTo>
                  <a:cubicBezTo>
                    <a:pt x="1464" y="598"/>
                    <a:pt x="1492" y="488"/>
                    <a:pt x="1443" y="402"/>
                  </a:cubicBezTo>
                  <a:cubicBezTo>
                    <a:pt x="1409" y="344"/>
                    <a:pt x="1349" y="312"/>
                    <a:pt x="1287" y="312"/>
                  </a:cubicBezTo>
                  <a:cubicBezTo>
                    <a:pt x="1256" y="312"/>
                    <a:pt x="1225" y="320"/>
                    <a:pt x="1197" y="336"/>
                  </a:cubicBezTo>
                  <a:lnTo>
                    <a:pt x="927" y="492"/>
                  </a:lnTo>
                  <a:lnTo>
                    <a:pt x="927" y="190"/>
                  </a:lnTo>
                  <a:cubicBezTo>
                    <a:pt x="927" y="94"/>
                    <a:pt x="857" y="8"/>
                    <a:pt x="763" y="1"/>
                  </a:cubicBezTo>
                  <a:cubicBezTo>
                    <a:pt x="758" y="0"/>
                    <a:pt x="752" y="0"/>
                    <a:pt x="7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41"/>
            <p:cNvSpPr/>
            <p:nvPr/>
          </p:nvSpPr>
          <p:spPr>
            <a:xfrm>
              <a:off x="3342424" y="807220"/>
              <a:ext cx="109260" cy="154343"/>
            </a:xfrm>
            <a:custGeom>
              <a:avLst/>
              <a:gdLst/>
              <a:ahLst/>
              <a:cxnLst/>
              <a:rect l="l" t="t" r="r" b="b"/>
              <a:pathLst>
                <a:path w="2884" h="4074" extrusionOk="0">
                  <a:moveTo>
                    <a:pt x="1457" y="380"/>
                  </a:moveTo>
                  <a:cubicBezTo>
                    <a:pt x="1776" y="380"/>
                    <a:pt x="2032" y="645"/>
                    <a:pt x="2032" y="972"/>
                  </a:cubicBezTo>
                  <a:lnTo>
                    <a:pt x="2032" y="1517"/>
                  </a:lnTo>
                  <a:lnTo>
                    <a:pt x="885" y="1517"/>
                  </a:lnTo>
                  <a:lnTo>
                    <a:pt x="885" y="954"/>
                  </a:lnTo>
                  <a:cubicBezTo>
                    <a:pt x="885" y="654"/>
                    <a:pt x="1116" y="405"/>
                    <a:pt x="1411" y="381"/>
                  </a:cubicBezTo>
                  <a:cubicBezTo>
                    <a:pt x="1426" y="380"/>
                    <a:pt x="1442" y="380"/>
                    <a:pt x="1457" y="380"/>
                  </a:cubicBezTo>
                  <a:close/>
                  <a:moveTo>
                    <a:pt x="2342" y="1878"/>
                  </a:moveTo>
                  <a:cubicBezTo>
                    <a:pt x="2441" y="1878"/>
                    <a:pt x="2524" y="1959"/>
                    <a:pt x="2524" y="2058"/>
                  </a:cubicBezTo>
                  <a:lnTo>
                    <a:pt x="2524" y="3532"/>
                  </a:lnTo>
                  <a:cubicBezTo>
                    <a:pt x="2524" y="3631"/>
                    <a:pt x="2442" y="3712"/>
                    <a:pt x="2343" y="3712"/>
                  </a:cubicBezTo>
                  <a:lnTo>
                    <a:pt x="576" y="3712"/>
                  </a:lnTo>
                  <a:cubicBezTo>
                    <a:pt x="476" y="3712"/>
                    <a:pt x="395" y="3631"/>
                    <a:pt x="395" y="3532"/>
                  </a:cubicBezTo>
                  <a:lnTo>
                    <a:pt x="395" y="2058"/>
                  </a:lnTo>
                  <a:cubicBezTo>
                    <a:pt x="395" y="1959"/>
                    <a:pt x="476" y="1878"/>
                    <a:pt x="576" y="1878"/>
                  </a:cubicBezTo>
                  <a:close/>
                  <a:moveTo>
                    <a:pt x="1442" y="0"/>
                  </a:moveTo>
                  <a:cubicBezTo>
                    <a:pt x="918" y="0"/>
                    <a:pt x="492" y="428"/>
                    <a:pt x="492" y="951"/>
                  </a:cubicBezTo>
                  <a:lnTo>
                    <a:pt x="492" y="1513"/>
                  </a:lnTo>
                  <a:cubicBezTo>
                    <a:pt x="216" y="1545"/>
                    <a:pt x="1" y="1778"/>
                    <a:pt x="1" y="2057"/>
                  </a:cubicBezTo>
                  <a:lnTo>
                    <a:pt x="1" y="3525"/>
                  </a:lnTo>
                  <a:cubicBezTo>
                    <a:pt x="1" y="3828"/>
                    <a:pt x="247" y="4073"/>
                    <a:pt x="549" y="4073"/>
                  </a:cubicBezTo>
                  <a:lnTo>
                    <a:pt x="2334" y="4073"/>
                  </a:lnTo>
                  <a:cubicBezTo>
                    <a:pt x="2638" y="4073"/>
                    <a:pt x="2883" y="3827"/>
                    <a:pt x="2883" y="3525"/>
                  </a:cubicBezTo>
                  <a:lnTo>
                    <a:pt x="2883" y="2057"/>
                  </a:lnTo>
                  <a:cubicBezTo>
                    <a:pt x="2883" y="1778"/>
                    <a:pt x="2668" y="1545"/>
                    <a:pt x="2392" y="1513"/>
                  </a:cubicBezTo>
                  <a:lnTo>
                    <a:pt x="2392" y="950"/>
                  </a:lnTo>
                  <a:cubicBezTo>
                    <a:pt x="2393" y="427"/>
                    <a:pt x="1966" y="0"/>
                    <a:pt x="14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62" name="Google Shape;1662;p41"/>
            <p:cNvSpPr/>
            <p:nvPr/>
          </p:nvSpPr>
          <p:spPr>
            <a:xfrm>
              <a:off x="3387735" y="903637"/>
              <a:ext cx="18715" cy="18677"/>
            </a:xfrm>
            <a:custGeom>
              <a:avLst/>
              <a:gdLst/>
              <a:ahLst/>
              <a:cxnLst/>
              <a:rect l="l" t="t" r="r" b="b"/>
              <a:pathLst>
                <a:path w="494" h="493" extrusionOk="0">
                  <a:moveTo>
                    <a:pt x="247" y="0"/>
                  </a:moveTo>
                  <a:cubicBezTo>
                    <a:pt x="111" y="0"/>
                    <a:pt x="1" y="110"/>
                    <a:pt x="1" y="246"/>
                  </a:cubicBezTo>
                  <a:cubicBezTo>
                    <a:pt x="1" y="383"/>
                    <a:pt x="111" y="493"/>
                    <a:pt x="247" y="493"/>
                  </a:cubicBezTo>
                  <a:cubicBezTo>
                    <a:pt x="383" y="493"/>
                    <a:pt x="493" y="383"/>
                    <a:pt x="493" y="246"/>
                  </a:cubicBezTo>
                  <a:cubicBezTo>
                    <a:pt x="493" y="110"/>
                    <a:pt x="383" y="0"/>
                    <a:pt x="2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9745613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6" name="Google Shape;1546;p40"/>
          <p:cNvGrpSpPr/>
          <p:nvPr/>
        </p:nvGrpSpPr>
        <p:grpSpPr>
          <a:xfrm>
            <a:off x="-2765817" y="-2958610"/>
            <a:ext cx="8164418" cy="6343459"/>
            <a:chOff x="-2613417" y="-2806210"/>
            <a:chExt cx="8164418" cy="6343459"/>
          </a:xfrm>
        </p:grpSpPr>
        <p:grpSp>
          <p:nvGrpSpPr>
            <p:cNvPr id="1547" name="Google Shape;1547;p40"/>
            <p:cNvGrpSpPr/>
            <p:nvPr/>
          </p:nvGrpSpPr>
          <p:grpSpPr>
            <a:xfrm>
              <a:off x="-2613417" y="-2806210"/>
              <a:ext cx="8164418" cy="6343459"/>
              <a:chOff x="-2613417" y="-2806210"/>
              <a:chExt cx="8164418" cy="6343459"/>
            </a:xfrm>
          </p:grpSpPr>
          <p:grpSp>
            <p:nvGrpSpPr>
              <p:cNvPr id="1548" name="Google Shape;1548;p40"/>
              <p:cNvGrpSpPr/>
              <p:nvPr/>
            </p:nvGrpSpPr>
            <p:grpSpPr>
              <a:xfrm>
                <a:off x="-191059" y="95963"/>
                <a:ext cx="1538562" cy="971589"/>
                <a:chOff x="-191059" y="95963"/>
                <a:chExt cx="1538562" cy="971589"/>
              </a:xfrm>
            </p:grpSpPr>
            <p:grpSp>
              <p:nvGrpSpPr>
                <p:cNvPr id="1549" name="Google Shape;1549;p40"/>
                <p:cNvGrpSpPr/>
                <p:nvPr/>
              </p:nvGrpSpPr>
              <p:grpSpPr>
                <a:xfrm>
                  <a:off x="-191059" y="201619"/>
                  <a:ext cx="904284" cy="865933"/>
                  <a:chOff x="2038491" y="-937756"/>
                  <a:chExt cx="904284" cy="865933"/>
                </a:xfrm>
              </p:grpSpPr>
              <p:grpSp>
                <p:nvGrpSpPr>
                  <p:cNvPr id="1550" name="Google Shape;1550;p40"/>
                  <p:cNvGrpSpPr/>
                  <p:nvPr/>
                </p:nvGrpSpPr>
                <p:grpSpPr>
                  <a:xfrm>
                    <a:off x="2096570" y="-863491"/>
                    <a:ext cx="717621" cy="717392"/>
                    <a:chOff x="1483457" y="3953671"/>
                    <a:chExt cx="717621" cy="717392"/>
                  </a:xfrm>
                </p:grpSpPr>
                <p:sp>
                  <p:nvSpPr>
                    <p:cNvPr id="1551" name="Google Shape;1551;p40"/>
                    <p:cNvSpPr/>
                    <p:nvPr/>
                  </p:nvSpPr>
                  <p:spPr>
                    <a:xfrm>
                      <a:off x="1483457" y="425726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52" name="Google Shape;1552;p40"/>
                    <p:cNvSpPr/>
                    <p:nvPr/>
                  </p:nvSpPr>
                  <p:spPr>
                    <a:xfrm>
                      <a:off x="1559470" y="418148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53" name="Google Shape;1553;p40"/>
                    <p:cNvSpPr/>
                    <p:nvPr/>
                  </p:nvSpPr>
                  <p:spPr>
                    <a:xfrm>
                      <a:off x="1635483" y="4105239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1" y="381"/>
                          </a:lnTo>
                          <a:lnTo>
                            <a:pt x="26740" y="27120"/>
                          </a:lnTo>
                          <a:lnTo>
                            <a:pt x="27121" y="26755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54" name="Google Shape;1554;p40"/>
                    <p:cNvSpPr/>
                    <p:nvPr/>
                  </p:nvSpPr>
                  <p:spPr>
                    <a:xfrm>
                      <a:off x="1711267" y="402945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55" y="27121"/>
                          </a:lnTo>
                          <a:lnTo>
                            <a:pt x="27120" y="26755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55" name="Google Shape;1555;p40"/>
                    <p:cNvSpPr/>
                    <p:nvPr/>
                  </p:nvSpPr>
                  <p:spPr>
                    <a:xfrm>
                      <a:off x="1787280" y="395367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2" y="1"/>
                          </a:moveTo>
                          <a:lnTo>
                            <a:pt x="1" y="382"/>
                          </a:lnTo>
                          <a:lnTo>
                            <a:pt x="26740" y="27121"/>
                          </a:lnTo>
                          <a:lnTo>
                            <a:pt x="27121" y="26740"/>
                          </a:lnTo>
                          <a:lnTo>
                            <a:pt x="382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sp>
                <p:nvSpPr>
                  <p:cNvPr id="1556" name="Google Shape;1556;p40"/>
                  <p:cNvSpPr/>
                  <p:nvPr/>
                </p:nvSpPr>
                <p:spPr>
                  <a:xfrm>
                    <a:off x="2038491" y="-937756"/>
                    <a:ext cx="904284" cy="8659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902" h="35337" extrusionOk="0">
                        <a:moveTo>
                          <a:pt x="18449" y="1"/>
                        </a:moveTo>
                        <a:cubicBezTo>
                          <a:pt x="16409" y="1"/>
                          <a:pt x="14368" y="778"/>
                          <a:pt x="12814" y="2332"/>
                        </a:cubicBezTo>
                        <a:lnTo>
                          <a:pt x="3108" y="12037"/>
                        </a:lnTo>
                        <a:cubicBezTo>
                          <a:pt x="0" y="15145"/>
                          <a:pt x="0" y="20189"/>
                          <a:pt x="3108" y="23297"/>
                        </a:cubicBezTo>
                        <a:lnTo>
                          <a:pt x="12814" y="33017"/>
                        </a:lnTo>
                        <a:cubicBezTo>
                          <a:pt x="14368" y="34564"/>
                          <a:pt x="16405" y="35337"/>
                          <a:pt x="18443" y="35337"/>
                        </a:cubicBezTo>
                        <a:cubicBezTo>
                          <a:pt x="20481" y="35337"/>
                          <a:pt x="22519" y="34564"/>
                          <a:pt x="24073" y="33017"/>
                        </a:cubicBezTo>
                        <a:lnTo>
                          <a:pt x="33794" y="23297"/>
                        </a:lnTo>
                        <a:cubicBezTo>
                          <a:pt x="36902" y="20189"/>
                          <a:pt x="36902" y="15145"/>
                          <a:pt x="33794" y="12037"/>
                        </a:cubicBezTo>
                        <a:lnTo>
                          <a:pt x="24073" y="2332"/>
                        </a:lnTo>
                        <a:cubicBezTo>
                          <a:pt x="22527" y="778"/>
                          <a:pt x="20489" y="1"/>
                          <a:pt x="18449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8000">
                        <a:schemeClr val="lt1"/>
                      </a:gs>
                      <a:gs pos="56000">
                        <a:srgbClr val="FFFFFF">
                          <a:alpha val="0"/>
                        </a:srgbClr>
                      </a:gs>
                      <a:gs pos="74000">
                        <a:schemeClr val="lt1"/>
                      </a:gs>
                      <a:gs pos="100000">
                        <a:srgbClr val="0C0A9E">
                          <a:alpha val="20000"/>
                        </a:srgb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557" name="Google Shape;1557;p40"/>
                <p:cNvGrpSpPr/>
                <p:nvPr/>
              </p:nvGrpSpPr>
              <p:grpSpPr>
                <a:xfrm>
                  <a:off x="584533" y="95963"/>
                  <a:ext cx="473483" cy="453403"/>
                  <a:chOff x="2038491" y="-937756"/>
                  <a:chExt cx="904284" cy="865933"/>
                </a:xfrm>
              </p:grpSpPr>
              <p:grpSp>
                <p:nvGrpSpPr>
                  <p:cNvPr id="1558" name="Google Shape;1558;p40"/>
                  <p:cNvGrpSpPr/>
                  <p:nvPr/>
                </p:nvGrpSpPr>
                <p:grpSpPr>
                  <a:xfrm>
                    <a:off x="2096570" y="-863491"/>
                    <a:ext cx="717621" cy="717392"/>
                    <a:chOff x="1483457" y="3953671"/>
                    <a:chExt cx="717621" cy="717392"/>
                  </a:xfrm>
                </p:grpSpPr>
                <p:sp>
                  <p:nvSpPr>
                    <p:cNvPr id="1559" name="Google Shape;1559;p40"/>
                    <p:cNvSpPr/>
                    <p:nvPr/>
                  </p:nvSpPr>
                  <p:spPr>
                    <a:xfrm>
                      <a:off x="1483457" y="425726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60" name="Google Shape;1560;p40"/>
                    <p:cNvSpPr/>
                    <p:nvPr/>
                  </p:nvSpPr>
                  <p:spPr>
                    <a:xfrm>
                      <a:off x="1559470" y="418148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61" name="Google Shape;1561;p40"/>
                    <p:cNvSpPr/>
                    <p:nvPr/>
                  </p:nvSpPr>
                  <p:spPr>
                    <a:xfrm>
                      <a:off x="1635483" y="4105239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1" y="381"/>
                          </a:lnTo>
                          <a:lnTo>
                            <a:pt x="26740" y="27120"/>
                          </a:lnTo>
                          <a:lnTo>
                            <a:pt x="27121" y="26755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62" name="Google Shape;1562;p40"/>
                    <p:cNvSpPr/>
                    <p:nvPr/>
                  </p:nvSpPr>
                  <p:spPr>
                    <a:xfrm>
                      <a:off x="1711267" y="402945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55" y="27121"/>
                          </a:lnTo>
                          <a:lnTo>
                            <a:pt x="27120" y="26755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63" name="Google Shape;1563;p40"/>
                    <p:cNvSpPr/>
                    <p:nvPr/>
                  </p:nvSpPr>
                  <p:spPr>
                    <a:xfrm>
                      <a:off x="1787280" y="395367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2" y="1"/>
                          </a:moveTo>
                          <a:lnTo>
                            <a:pt x="1" y="382"/>
                          </a:lnTo>
                          <a:lnTo>
                            <a:pt x="26740" y="27121"/>
                          </a:lnTo>
                          <a:lnTo>
                            <a:pt x="27121" y="26740"/>
                          </a:lnTo>
                          <a:lnTo>
                            <a:pt x="382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sp>
                <p:nvSpPr>
                  <p:cNvPr id="1564" name="Google Shape;1564;p40"/>
                  <p:cNvSpPr/>
                  <p:nvPr/>
                </p:nvSpPr>
                <p:spPr>
                  <a:xfrm>
                    <a:off x="2038491" y="-937756"/>
                    <a:ext cx="904284" cy="8659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902" h="35337" extrusionOk="0">
                        <a:moveTo>
                          <a:pt x="18449" y="1"/>
                        </a:moveTo>
                        <a:cubicBezTo>
                          <a:pt x="16409" y="1"/>
                          <a:pt x="14368" y="778"/>
                          <a:pt x="12814" y="2332"/>
                        </a:cubicBezTo>
                        <a:lnTo>
                          <a:pt x="3108" y="12037"/>
                        </a:lnTo>
                        <a:cubicBezTo>
                          <a:pt x="0" y="15145"/>
                          <a:pt x="0" y="20189"/>
                          <a:pt x="3108" y="23297"/>
                        </a:cubicBezTo>
                        <a:lnTo>
                          <a:pt x="12814" y="33017"/>
                        </a:lnTo>
                        <a:cubicBezTo>
                          <a:pt x="14368" y="34564"/>
                          <a:pt x="16405" y="35337"/>
                          <a:pt x="18443" y="35337"/>
                        </a:cubicBezTo>
                        <a:cubicBezTo>
                          <a:pt x="20481" y="35337"/>
                          <a:pt x="22519" y="34564"/>
                          <a:pt x="24073" y="33017"/>
                        </a:cubicBezTo>
                        <a:lnTo>
                          <a:pt x="33794" y="23297"/>
                        </a:lnTo>
                        <a:cubicBezTo>
                          <a:pt x="36902" y="20189"/>
                          <a:pt x="36902" y="15145"/>
                          <a:pt x="33794" y="12037"/>
                        </a:cubicBezTo>
                        <a:lnTo>
                          <a:pt x="24073" y="2332"/>
                        </a:lnTo>
                        <a:cubicBezTo>
                          <a:pt x="22527" y="778"/>
                          <a:pt x="20489" y="1"/>
                          <a:pt x="18449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8000">
                        <a:schemeClr val="lt1"/>
                      </a:gs>
                      <a:gs pos="56000">
                        <a:srgbClr val="FFFFFF">
                          <a:alpha val="0"/>
                        </a:srgbClr>
                      </a:gs>
                      <a:gs pos="74000">
                        <a:schemeClr val="lt1"/>
                      </a:gs>
                      <a:gs pos="100000">
                        <a:srgbClr val="0C0A9E">
                          <a:alpha val="20000"/>
                        </a:srgb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565" name="Google Shape;1565;p40"/>
                <p:cNvGrpSpPr/>
                <p:nvPr/>
              </p:nvGrpSpPr>
              <p:grpSpPr>
                <a:xfrm>
                  <a:off x="530445" y="481913"/>
                  <a:ext cx="473483" cy="453403"/>
                  <a:chOff x="2038491" y="-937756"/>
                  <a:chExt cx="904284" cy="865933"/>
                </a:xfrm>
              </p:grpSpPr>
              <p:grpSp>
                <p:nvGrpSpPr>
                  <p:cNvPr id="1566" name="Google Shape;1566;p40"/>
                  <p:cNvGrpSpPr/>
                  <p:nvPr/>
                </p:nvGrpSpPr>
                <p:grpSpPr>
                  <a:xfrm>
                    <a:off x="2096570" y="-863491"/>
                    <a:ext cx="717621" cy="717392"/>
                    <a:chOff x="1483457" y="3953671"/>
                    <a:chExt cx="717621" cy="717392"/>
                  </a:xfrm>
                </p:grpSpPr>
                <p:sp>
                  <p:nvSpPr>
                    <p:cNvPr id="1567" name="Google Shape;1567;p40"/>
                    <p:cNvSpPr/>
                    <p:nvPr/>
                  </p:nvSpPr>
                  <p:spPr>
                    <a:xfrm>
                      <a:off x="1483457" y="425726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68" name="Google Shape;1568;p40"/>
                    <p:cNvSpPr/>
                    <p:nvPr/>
                  </p:nvSpPr>
                  <p:spPr>
                    <a:xfrm>
                      <a:off x="1559470" y="418148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69" name="Google Shape;1569;p40"/>
                    <p:cNvSpPr/>
                    <p:nvPr/>
                  </p:nvSpPr>
                  <p:spPr>
                    <a:xfrm>
                      <a:off x="1635483" y="4105239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1" y="381"/>
                          </a:lnTo>
                          <a:lnTo>
                            <a:pt x="26740" y="27120"/>
                          </a:lnTo>
                          <a:lnTo>
                            <a:pt x="27121" y="26755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70" name="Google Shape;1570;p40"/>
                    <p:cNvSpPr/>
                    <p:nvPr/>
                  </p:nvSpPr>
                  <p:spPr>
                    <a:xfrm>
                      <a:off x="1711267" y="402945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55" y="27121"/>
                          </a:lnTo>
                          <a:lnTo>
                            <a:pt x="27120" y="26755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71" name="Google Shape;1571;p40"/>
                    <p:cNvSpPr/>
                    <p:nvPr/>
                  </p:nvSpPr>
                  <p:spPr>
                    <a:xfrm>
                      <a:off x="1787280" y="395367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2" y="1"/>
                          </a:moveTo>
                          <a:lnTo>
                            <a:pt x="1" y="382"/>
                          </a:lnTo>
                          <a:lnTo>
                            <a:pt x="26740" y="27121"/>
                          </a:lnTo>
                          <a:lnTo>
                            <a:pt x="27121" y="26740"/>
                          </a:lnTo>
                          <a:lnTo>
                            <a:pt x="382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sp>
                <p:nvSpPr>
                  <p:cNvPr id="1572" name="Google Shape;1572;p40"/>
                  <p:cNvSpPr/>
                  <p:nvPr/>
                </p:nvSpPr>
                <p:spPr>
                  <a:xfrm>
                    <a:off x="2038491" y="-937756"/>
                    <a:ext cx="904284" cy="8659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902" h="35337" extrusionOk="0">
                        <a:moveTo>
                          <a:pt x="18449" y="1"/>
                        </a:moveTo>
                        <a:cubicBezTo>
                          <a:pt x="16409" y="1"/>
                          <a:pt x="14368" y="778"/>
                          <a:pt x="12814" y="2332"/>
                        </a:cubicBezTo>
                        <a:lnTo>
                          <a:pt x="3108" y="12037"/>
                        </a:lnTo>
                        <a:cubicBezTo>
                          <a:pt x="0" y="15145"/>
                          <a:pt x="0" y="20189"/>
                          <a:pt x="3108" y="23297"/>
                        </a:cubicBezTo>
                        <a:lnTo>
                          <a:pt x="12814" y="33017"/>
                        </a:lnTo>
                        <a:cubicBezTo>
                          <a:pt x="14368" y="34564"/>
                          <a:pt x="16405" y="35337"/>
                          <a:pt x="18443" y="35337"/>
                        </a:cubicBezTo>
                        <a:cubicBezTo>
                          <a:pt x="20481" y="35337"/>
                          <a:pt x="22519" y="34564"/>
                          <a:pt x="24073" y="33017"/>
                        </a:cubicBezTo>
                        <a:lnTo>
                          <a:pt x="33794" y="23297"/>
                        </a:lnTo>
                        <a:cubicBezTo>
                          <a:pt x="36902" y="20189"/>
                          <a:pt x="36902" y="15145"/>
                          <a:pt x="33794" y="12037"/>
                        </a:cubicBezTo>
                        <a:lnTo>
                          <a:pt x="24073" y="2332"/>
                        </a:lnTo>
                        <a:cubicBezTo>
                          <a:pt x="22527" y="778"/>
                          <a:pt x="20489" y="1"/>
                          <a:pt x="18449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8000">
                        <a:schemeClr val="lt1"/>
                      </a:gs>
                      <a:gs pos="56000">
                        <a:srgbClr val="FFFFFF">
                          <a:alpha val="0"/>
                        </a:srgbClr>
                      </a:gs>
                      <a:gs pos="74000">
                        <a:schemeClr val="lt1"/>
                      </a:gs>
                      <a:gs pos="100000">
                        <a:srgbClr val="0C0A9E">
                          <a:alpha val="20000"/>
                        </a:srgb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573" name="Google Shape;1573;p40"/>
                <p:cNvGrpSpPr/>
                <p:nvPr/>
              </p:nvGrpSpPr>
              <p:grpSpPr>
                <a:xfrm>
                  <a:off x="874020" y="312788"/>
                  <a:ext cx="473483" cy="453403"/>
                  <a:chOff x="2038491" y="-937756"/>
                  <a:chExt cx="904284" cy="865933"/>
                </a:xfrm>
              </p:grpSpPr>
              <p:grpSp>
                <p:nvGrpSpPr>
                  <p:cNvPr id="1574" name="Google Shape;1574;p40"/>
                  <p:cNvGrpSpPr/>
                  <p:nvPr/>
                </p:nvGrpSpPr>
                <p:grpSpPr>
                  <a:xfrm>
                    <a:off x="2096570" y="-863491"/>
                    <a:ext cx="717621" cy="717392"/>
                    <a:chOff x="1483457" y="3953671"/>
                    <a:chExt cx="717621" cy="717392"/>
                  </a:xfrm>
                </p:grpSpPr>
                <p:sp>
                  <p:nvSpPr>
                    <p:cNvPr id="1575" name="Google Shape;1575;p40"/>
                    <p:cNvSpPr/>
                    <p:nvPr/>
                  </p:nvSpPr>
                  <p:spPr>
                    <a:xfrm>
                      <a:off x="1483457" y="425726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76" name="Google Shape;1576;p40"/>
                    <p:cNvSpPr/>
                    <p:nvPr/>
                  </p:nvSpPr>
                  <p:spPr>
                    <a:xfrm>
                      <a:off x="1559470" y="418148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77" name="Google Shape;1577;p40"/>
                    <p:cNvSpPr/>
                    <p:nvPr/>
                  </p:nvSpPr>
                  <p:spPr>
                    <a:xfrm>
                      <a:off x="1635483" y="4105239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1" y="381"/>
                          </a:lnTo>
                          <a:lnTo>
                            <a:pt x="26740" y="27120"/>
                          </a:lnTo>
                          <a:lnTo>
                            <a:pt x="27121" y="26755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78" name="Google Shape;1578;p40"/>
                    <p:cNvSpPr/>
                    <p:nvPr/>
                  </p:nvSpPr>
                  <p:spPr>
                    <a:xfrm>
                      <a:off x="1711267" y="402945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55" y="27121"/>
                          </a:lnTo>
                          <a:lnTo>
                            <a:pt x="27120" y="26755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79" name="Google Shape;1579;p40"/>
                    <p:cNvSpPr/>
                    <p:nvPr/>
                  </p:nvSpPr>
                  <p:spPr>
                    <a:xfrm>
                      <a:off x="1787280" y="395367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2" y="1"/>
                          </a:moveTo>
                          <a:lnTo>
                            <a:pt x="1" y="382"/>
                          </a:lnTo>
                          <a:lnTo>
                            <a:pt x="26740" y="27121"/>
                          </a:lnTo>
                          <a:lnTo>
                            <a:pt x="27121" y="26740"/>
                          </a:lnTo>
                          <a:lnTo>
                            <a:pt x="382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sp>
                <p:nvSpPr>
                  <p:cNvPr id="1580" name="Google Shape;1580;p40"/>
                  <p:cNvSpPr/>
                  <p:nvPr/>
                </p:nvSpPr>
                <p:spPr>
                  <a:xfrm>
                    <a:off x="2038491" y="-937756"/>
                    <a:ext cx="904284" cy="8659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902" h="35337" extrusionOk="0">
                        <a:moveTo>
                          <a:pt x="18449" y="1"/>
                        </a:moveTo>
                        <a:cubicBezTo>
                          <a:pt x="16409" y="1"/>
                          <a:pt x="14368" y="778"/>
                          <a:pt x="12814" y="2332"/>
                        </a:cubicBezTo>
                        <a:lnTo>
                          <a:pt x="3108" y="12037"/>
                        </a:lnTo>
                        <a:cubicBezTo>
                          <a:pt x="0" y="15145"/>
                          <a:pt x="0" y="20189"/>
                          <a:pt x="3108" y="23297"/>
                        </a:cubicBezTo>
                        <a:lnTo>
                          <a:pt x="12814" y="33017"/>
                        </a:lnTo>
                        <a:cubicBezTo>
                          <a:pt x="14368" y="34564"/>
                          <a:pt x="16405" y="35337"/>
                          <a:pt x="18443" y="35337"/>
                        </a:cubicBezTo>
                        <a:cubicBezTo>
                          <a:pt x="20481" y="35337"/>
                          <a:pt x="22519" y="34564"/>
                          <a:pt x="24073" y="33017"/>
                        </a:cubicBezTo>
                        <a:lnTo>
                          <a:pt x="33794" y="23297"/>
                        </a:lnTo>
                        <a:cubicBezTo>
                          <a:pt x="36902" y="20189"/>
                          <a:pt x="36902" y="15145"/>
                          <a:pt x="33794" y="12037"/>
                        </a:cubicBezTo>
                        <a:lnTo>
                          <a:pt x="24073" y="2332"/>
                        </a:lnTo>
                        <a:cubicBezTo>
                          <a:pt x="22527" y="778"/>
                          <a:pt x="20489" y="1"/>
                          <a:pt x="18449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8000">
                        <a:schemeClr val="lt1"/>
                      </a:gs>
                      <a:gs pos="56000">
                        <a:srgbClr val="FFFFFF">
                          <a:alpha val="0"/>
                        </a:srgbClr>
                      </a:gs>
                      <a:gs pos="74000">
                        <a:schemeClr val="lt1"/>
                      </a:gs>
                      <a:gs pos="100000">
                        <a:srgbClr val="0C0A9E">
                          <a:alpha val="20000"/>
                        </a:srgb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1581" name="Google Shape;1581;p40"/>
              <p:cNvGrpSpPr/>
              <p:nvPr/>
            </p:nvGrpSpPr>
            <p:grpSpPr>
              <a:xfrm rot="-7479050">
                <a:off x="-2051246" y="-1642948"/>
                <a:ext cx="4889863" cy="3931229"/>
                <a:chOff x="7103825" y="-713112"/>
                <a:chExt cx="3785226" cy="3043150"/>
              </a:xfrm>
            </p:grpSpPr>
            <p:sp>
              <p:nvSpPr>
                <p:cNvPr id="1582" name="Google Shape;1582;p40"/>
                <p:cNvSpPr/>
                <p:nvPr/>
              </p:nvSpPr>
              <p:spPr>
                <a:xfrm rot="-3600017">
                  <a:off x="7761095" y="-21"/>
                  <a:ext cx="2152450" cy="18640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285" h="44413" extrusionOk="0">
                      <a:moveTo>
                        <a:pt x="12814" y="0"/>
                      </a:moveTo>
                      <a:lnTo>
                        <a:pt x="0" y="22199"/>
                      </a:lnTo>
                      <a:lnTo>
                        <a:pt x="12814" y="44413"/>
                      </a:lnTo>
                      <a:lnTo>
                        <a:pt x="38471" y="44413"/>
                      </a:lnTo>
                      <a:lnTo>
                        <a:pt x="51285" y="22199"/>
                      </a:lnTo>
                      <a:lnTo>
                        <a:pt x="38471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22000">
                      <a:schemeClr val="lt1"/>
                    </a:gs>
                    <a:gs pos="45000">
                      <a:srgbClr val="FFFFFF">
                        <a:alpha val="0"/>
                      </a:srgbClr>
                    </a:gs>
                    <a:gs pos="100000">
                      <a:srgbClr val="0C0A9E">
                        <a:alpha val="50196"/>
                      </a:srgbClr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pic>
              <p:nvPicPr>
                <p:cNvPr id="1583" name="Google Shape;1583;p40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 t="17657" b="17663"/>
                <a:stretch/>
              </p:blipFill>
              <p:spPr>
                <a:xfrm>
                  <a:off x="7103825" y="-713112"/>
                  <a:ext cx="3785226" cy="28889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1584" name="Google Shape;1584;p40"/>
              <p:cNvGrpSpPr/>
              <p:nvPr/>
            </p:nvGrpSpPr>
            <p:grpSpPr>
              <a:xfrm>
                <a:off x="-640220" y="-2653973"/>
                <a:ext cx="6191222" cy="6191222"/>
                <a:chOff x="-640220" y="-2502423"/>
                <a:chExt cx="6191222" cy="6191222"/>
              </a:xfrm>
            </p:grpSpPr>
            <p:sp>
              <p:nvSpPr>
                <p:cNvPr id="1585" name="Google Shape;1585;p40"/>
                <p:cNvSpPr/>
                <p:nvPr/>
              </p:nvSpPr>
              <p:spPr>
                <a:xfrm rot="-8100000">
                  <a:off x="452224" y="-1781500"/>
                  <a:ext cx="4006334" cy="474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678" h="115794" extrusionOk="0">
                      <a:moveTo>
                        <a:pt x="97449" y="0"/>
                      </a:moveTo>
                      <a:lnTo>
                        <a:pt x="76805" y="20645"/>
                      </a:lnTo>
                      <a:lnTo>
                        <a:pt x="76744" y="20691"/>
                      </a:lnTo>
                      <a:lnTo>
                        <a:pt x="76744" y="35927"/>
                      </a:lnTo>
                      <a:lnTo>
                        <a:pt x="63107" y="49563"/>
                      </a:lnTo>
                      <a:lnTo>
                        <a:pt x="63077" y="49608"/>
                      </a:lnTo>
                      <a:lnTo>
                        <a:pt x="63077" y="56571"/>
                      </a:lnTo>
                      <a:lnTo>
                        <a:pt x="61005" y="58659"/>
                      </a:lnTo>
                      <a:lnTo>
                        <a:pt x="61005" y="62407"/>
                      </a:lnTo>
                      <a:lnTo>
                        <a:pt x="52473" y="70939"/>
                      </a:lnTo>
                      <a:lnTo>
                        <a:pt x="52412" y="70969"/>
                      </a:lnTo>
                      <a:lnTo>
                        <a:pt x="52412" y="78541"/>
                      </a:lnTo>
                      <a:lnTo>
                        <a:pt x="46912" y="84057"/>
                      </a:lnTo>
                      <a:lnTo>
                        <a:pt x="46912" y="89633"/>
                      </a:lnTo>
                      <a:lnTo>
                        <a:pt x="33123" y="103406"/>
                      </a:lnTo>
                      <a:lnTo>
                        <a:pt x="12174" y="103406"/>
                      </a:lnTo>
                      <a:lnTo>
                        <a:pt x="0" y="115565"/>
                      </a:lnTo>
                      <a:lnTo>
                        <a:pt x="229" y="115793"/>
                      </a:lnTo>
                      <a:lnTo>
                        <a:pt x="12280" y="103711"/>
                      </a:lnTo>
                      <a:lnTo>
                        <a:pt x="33245" y="103711"/>
                      </a:lnTo>
                      <a:lnTo>
                        <a:pt x="47155" y="89801"/>
                      </a:lnTo>
                      <a:lnTo>
                        <a:pt x="47216" y="89770"/>
                      </a:lnTo>
                      <a:lnTo>
                        <a:pt x="47216" y="84179"/>
                      </a:lnTo>
                      <a:lnTo>
                        <a:pt x="52732" y="78663"/>
                      </a:lnTo>
                      <a:lnTo>
                        <a:pt x="52732" y="71106"/>
                      </a:lnTo>
                      <a:lnTo>
                        <a:pt x="61264" y="62574"/>
                      </a:lnTo>
                      <a:lnTo>
                        <a:pt x="61310" y="62513"/>
                      </a:lnTo>
                      <a:lnTo>
                        <a:pt x="61310" y="58780"/>
                      </a:lnTo>
                      <a:lnTo>
                        <a:pt x="63382" y="56708"/>
                      </a:lnTo>
                      <a:lnTo>
                        <a:pt x="63382" y="49730"/>
                      </a:lnTo>
                      <a:lnTo>
                        <a:pt x="77018" y="36109"/>
                      </a:lnTo>
                      <a:lnTo>
                        <a:pt x="77048" y="36064"/>
                      </a:lnTo>
                      <a:lnTo>
                        <a:pt x="77048" y="20828"/>
                      </a:lnTo>
                      <a:lnTo>
                        <a:pt x="97678" y="198"/>
                      </a:lnTo>
                      <a:lnTo>
                        <a:pt x="97449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86" name="Google Shape;1586;p40"/>
                <p:cNvSpPr/>
                <p:nvPr/>
              </p:nvSpPr>
              <p:spPr>
                <a:xfrm rot="-8100000">
                  <a:off x="83608" y="-617740"/>
                  <a:ext cx="2925242" cy="30577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320" h="74550" extrusionOk="0">
                      <a:moveTo>
                        <a:pt x="71091" y="0"/>
                      </a:moveTo>
                      <a:lnTo>
                        <a:pt x="59679" y="11397"/>
                      </a:lnTo>
                      <a:lnTo>
                        <a:pt x="54895" y="11397"/>
                      </a:lnTo>
                      <a:lnTo>
                        <a:pt x="41015" y="25307"/>
                      </a:lnTo>
                      <a:lnTo>
                        <a:pt x="40954" y="25337"/>
                      </a:lnTo>
                      <a:lnTo>
                        <a:pt x="40954" y="42325"/>
                      </a:lnTo>
                      <a:lnTo>
                        <a:pt x="31767" y="51528"/>
                      </a:lnTo>
                      <a:lnTo>
                        <a:pt x="31721" y="51574"/>
                      </a:lnTo>
                      <a:lnTo>
                        <a:pt x="31721" y="59237"/>
                      </a:lnTo>
                      <a:lnTo>
                        <a:pt x="22824" y="68135"/>
                      </a:lnTo>
                      <a:lnTo>
                        <a:pt x="6186" y="68135"/>
                      </a:lnTo>
                      <a:lnTo>
                        <a:pt x="0" y="74321"/>
                      </a:lnTo>
                      <a:lnTo>
                        <a:pt x="229" y="74549"/>
                      </a:lnTo>
                      <a:lnTo>
                        <a:pt x="6323" y="68455"/>
                      </a:lnTo>
                      <a:lnTo>
                        <a:pt x="22945" y="68455"/>
                      </a:lnTo>
                      <a:lnTo>
                        <a:pt x="31980" y="59420"/>
                      </a:lnTo>
                      <a:lnTo>
                        <a:pt x="32026" y="59374"/>
                      </a:lnTo>
                      <a:lnTo>
                        <a:pt x="32026" y="51695"/>
                      </a:lnTo>
                      <a:lnTo>
                        <a:pt x="41229" y="42508"/>
                      </a:lnTo>
                      <a:lnTo>
                        <a:pt x="41259" y="42463"/>
                      </a:lnTo>
                      <a:lnTo>
                        <a:pt x="41259" y="25475"/>
                      </a:lnTo>
                      <a:lnTo>
                        <a:pt x="55032" y="11732"/>
                      </a:lnTo>
                      <a:lnTo>
                        <a:pt x="59786" y="11732"/>
                      </a:lnTo>
                      <a:lnTo>
                        <a:pt x="71320" y="213"/>
                      </a:lnTo>
                      <a:lnTo>
                        <a:pt x="71091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587" name="Google Shape;1587;p40"/>
            <p:cNvGrpSpPr/>
            <p:nvPr/>
          </p:nvGrpSpPr>
          <p:grpSpPr>
            <a:xfrm>
              <a:off x="-12" y="-195650"/>
              <a:ext cx="439200" cy="439100"/>
              <a:chOff x="1101075" y="2142375"/>
              <a:chExt cx="439200" cy="439100"/>
            </a:xfrm>
          </p:grpSpPr>
          <p:sp>
            <p:nvSpPr>
              <p:cNvPr id="1588" name="Google Shape;1588;p40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9" name="Google Shape;1589;p40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590" name="Google Shape;1590;p40"/>
          <p:cNvGrpSpPr/>
          <p:nvPr/>
        </p:nvGrpSpPr>
        <p:grpSpPr>
          <a:xfrm>
            <a:off x="4605344" y="2412775"/>
            <a:ext cx="5765856" cy="4103650"/>
            <a:chOff x="4452944" y="2184175"/>
            <a:chExt cx="5765856" cy="4103650"/>
          </a:xfrm>
        </p:grpSpPr>
        <p:pic>
          <p:nvPicPr>
            <p:cNvPr id="1591" name="Google Shape;1591;p40"/>
            <p:cNvPicPr preferRelativeResize="0"/>
            <p:nvPr/>
          </p:nvPicPr>
          <p:blipFill rotWithShape="1">
            <a:blip r:embed="rId4">
              <a:alphaModFix/>
            </a:blip>
            <a:srcRect l="16960" t="24718" r="7121" b="26177"/>
            <a:stretch/>
          </p:blipFill>
          <p:spPr>
            <a:xfrm rot="-5400000" flipH="1">
              <a:off x="6600975" y="2670000"/>
              <a:ext cx="4103650" cy="31320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592" name="Google Shape;1592;p40"/>
            <p:cNvGrpSpPr/>
            <p:nvPr/>
          </p:nvGrpSpPr>
          <p:grpSpPr>
            <a:xfrm rot="-5400000" flipH="1">
              <a:off x="8074852" y="4089881"/>
              <a:ext cx="1478405" cy="1186772"/>
              <a:chOff x="7945225" y="4302000"/>
              <a:chExt cx="904666" cy="726121"/>
            </a:xfrm>
          </p:grpSpPr>
          <p:sp>
            <p:nvSpPr>
              <p:cNvPr id="1593" name="Google Shape;1593;p40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4" name="Google Shape;1594;p40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5" name="Google Shape;1595;p40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96" name="Google Shape;1596;p40"/>
            <p:cNvSpPr/>
            <p:nvPr/>
          </p:nvSpPr>
          <p:spPr>
            <a:xfrm rot="-5400000" flipH="1">
              <a:off x="5435889" y="1481375"/>
              <a:ext cx="3153315" cy="5119205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97" name="Google Shape;1597;p40"/>
            <p:cNvGrpSpPr/>
            <p:nvPr/>
          </p:nvGrpSpPr>
          <p:grpSpPr>
            <a:xfrm rot="-5400000" flipH="1">
              <a:off x="7140078" y="3883230"/>
              <a:ext cx="134004" cy="134004"/>
              <a:chOff x="8356813" y="1074288"/>
              <a:chExt cx="351900" cy="351900"/>
            </a:xfrm>
          </p:grpSpPr>
          <p:sp>
            <p:nvSpPr>
              <p:cNvPr id="1598" name="Google Shape;1598;p40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9" name="Google Shape;1599;p40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00" name="Google Shape;1600;p40"/>
            <p:cNvGrpSpPr/>
            <p:nvPr/>
          </p:nvGrpSpPr>
          <p:grpSpPr>
            <a:xfrm rot="-5400000" flipH="1">
              <a:off x="6766253" y="3499155"/>
              <a:ext cx="134004" cy="134004"/>
              <a:chOff x="8356813" y="1074288"/>
              <a:chExt cx="351900" cy="351900"/>
            </a:xfrm>
          </p:grpSpPr>
          <p:sp>
            <p:nvSpPr>
              <p:cNvPr id="1601" name="Google Shape;1601;p40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2" name="Google Shape;1602;p40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03" name="Google Shape;1603;p40"/>
            <p:cNvSpPr/>
            <p:nvPr/>
          </p:nvSpPr>
          <p:spPr>
            <a:xfrm rot="5400000" flipH="1">
              <a:off x="6561314" y="2368138"/>
              <a:ext cx="1902692" cy="406951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40"/>
            <p:cNvSpPr/>
            <p:nvPr/>
          </p:nvSpPr>
          <p:spPr>
            <a:xfrm rot="5400000" flipH="1">
              <a:off x="6562398" y="2676948"/>
              <a:ext cx="1902692" cy="406951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05" name="Google Shape;1605;p40"/>
            <p:cNvGrpSpPr/>
            <p:nvPr/>
          </p:nvGrpSpPr>
          <p:grpSpPr>
            <a:xfrm rot="-5400000" flipH="1">
              <a:off x="7404606" y="3451356"/>
              <a:ext cx="582050" cy="582425"/>
              <a:chOff x="959750" y="3039275"/>
              <a:chExt cx="582050" cy="582425"/>
            </a:xfrm>
          </p:grpSpPr>
          <p:sp>
            <p:nvSpPr>
              <p:cNvPr id="1606" name="Google Shape;1606;p40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7" name="Google Shape;1607;p40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8" name="Google Shape;1608;p40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9" name="Google Shape;1609;p40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0" name="Google Shape;1610;p40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1" name="Google Shape;1611;p40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2" name="Google Shape;1612;p40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13" name="Google Shape;1613;p40"/>
            <p:cNvGrpSpPr/>
            <p:nvPr/>
          </p:nvGrpSpPr>
          <p:grpSpPr>
            <a:xfrm rot="-5400000" flipH="1">
              <a:off x="7237650" y="4201057"/>
              <a:ext cx="699928" cy="1651024"/>
              <a:chOff x="8337812" y="3492483"/>
              <a:chExt cx="699928" cy="1651024"/>
            </a:xfrm>
          </p:grpSpPr>
          <p:sp>
            <p:nvSpPr>
              <p:cNvPr id="1614" name="Google Shape;1614;p40"/>
              <p:cNvSpPr/>
              <p:nvPr/>
            </p:nvSpPr>
            <p:spPr>
              <a:xfrm>
                <a:off x="8337812" y="3492483"/>
                <a:ext cx="483116" cy="1013645"/>
              </a:xfrm>
              <a:custGeom>
                <a:avLst/>
                <a:gdLst/>
                <a:ahLst/>
                <a:cxnLst/>
                <a:rect l="l" t="t" r="r" b="b"/>
                <a:pathLst>
                  <a:path w="11779" h="24714" extrusionOk="0">
                    <a:moveTo>
                      <a:pt x="6735" y="1"/>
                    </a:moveTo>
                    <a:lnTo>
                      <a:pt x="1" y="6750"/>
                    </a:lnTo>
                    <a:lnTo>
                      <a:pt x="229" y="6964"/>
                    </a:lnTo>
                    <a:lnTo>
                      <a:pt x="6415" y="763"/>
                    </a:lnTo>
                    <a:lnTo>
                      <a:pt x="6415" y="13165"/>
                    </a:lnTo>
                    <a:lnTo>
                      <a:pt x="11458" y="13165"/>
                    </a:lnTo>
                    <a:lnTo>
                      <a:pt x="11458" y="24713"/>
                    </a:lnTo>
                    <a:lnTo>
                      <a:pt x="11778" y="24713"/>
                    </a:lnTo>
                    <a:lnTo>
                      <a:pt x="11778" y="12860"/>
                    </a:lnTo>
                    <a:lnTo>
                      <a:pt x="6735" y="12860"/>
                    </a:lnTo>
                    <a:lnTo>
                      <a:pt x="6735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5" name="Google Shape;1615;p40"/>
              <p:cNvSpPr/>
              <p:nvPr/>
            </p:nvSpPr>
            <p:spPr>
              <a:xfrm>
                <a:off x="8698380" y="3916789"/>
                <a:ext cx="246869" cy="1226718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6" name="Google Shape;1616;p40"/>
              <p:cNvSpPr/>
              <p:nvPr/>
            </p:nvSpPr>
            <p:spPr>
              <a:xfrm>
                <a:off x="8790871" y="3823684"/>
                <a:ext cx="246869" cy="1226718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5"/>
                    </a:lnTo>
                    <a:lnTo>
                      <a:pt x="5714" y="305"/>
                    </a:lnTo>
                    <a:lnTo>
                      <a:pt x="5714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17" name="Google Shape;1617;p40"/>
            <p:cNvSpPr/>
            <p:nvPr/>
          </p:nvSpPr>
          <p:spPr>
            <a:xfrm rot="147769" flipH="1">
              <a:off x="7025973" y="4504982"/>
              <a:ext cx="454547" cy="449759"/>
            </a:xfrm>
            <a:custGeom>
              <a:avLst/>
              <a:gdLst/>
              <a:ahLst/>
              <a:cxnLst/>
              <a:rect l="l" t="t" r="r" b="b"/>
              <a:pathLst>
                <a:path w="36171" h="35790" extrusionOk="0">
                  <a:moveTo>
                    <a:pt x="34030" y="1"/>
                  </a:moveTo>
                  <a:cubicBezTo>
                    <a:pt x="33531" y="1"/>
                    <a:pt x="33032" y="191"/>
                    <a:pt x="32651" y="572"/>
                  </a:cubicBezTo>
                  <a:cubicBezTo>
                    <a:pt x="31890" y="1334"/>
                    <a:pt x="31890" y="2568"/>
                    <a:pt x="32651" y="3330"/>
                  </a:cubicBezTo>
                  <a:cubicBezTo>
                    <a:pt x="33032" y="3711"/>
                    <a:pt x="33531" y="3901"/>
                    <a:pt x="34030" y="3901"/>
                  </a:cubicBezTo>
                  <a:cubicBezTo>
                    <a:pt x="34529" y="3901"/>
                    <a:pt x="35028" y="3711"/>
                    <a:pt x="35409" y="3330"/>
                  </a:cubicBezTo>
                  <a:cubicBezTo>
                    <a:pt x="36171" y="2568"/>
                    <a:pt x="36171" y="1334"/>
                    <a:pt x="35409" y="572"/>
                  </a:cubicBezTo>
                  <a:cubicBezTo>
                    <a:pt x="35028" y="191"/>
                    <a:pt x="34529" y="1"/>
                    <a:pt x="34030" y="1"/>
                  </a:cubicBezTo>
                  <a:close/>
                  <a:moveTo>
                    <a:pt x="27662" y="6385"/>
                  </a:moveTo>
                  <a:cubicBezTo>
                    <a:pt x="27163" y="6385"/>
                    <a:pt x="26664" y="6575"/>
                    <a:pt x="26283" y="6956"/>
                  </a:cubicBezTo>
                  <a:cubicBezTo>
                    <a:pt x="25521" y="7718"/>
                    <a:pt x="25521" y="8952"/>
                    <a:pt x="26283" y="9714"/>
                  </a:cubicBezTo>
                  <a:cubicBezTo>
                    <a:pt x="26664" y="10095"/>
                    <a:pt x="27163" y="10285"/>
                    <a:pt x="27662" y="10285"/>
                  </a:cubicBezTo>
                  <a:cubicBezTo>
                    <a:pt x="28161" y="10285"/>
                    <a:pt x="28660" y="10095"/>
                    <a:pt x="29040" y="9714"/>
                  </a:cubicBezTo>
                  <a:cubicBezTo>
                    <a:pt x="29802" y="8952"/>
                    <a:pt x="29802" y="7718"/>
                    <a:pt x="29040" y="6956"/>
                  </a:cubicBezTo>
                  <a:cubicBezTo>
                    <a:pt x="28660" y="6575"/>
                    <a:pt x="28161" y="6385"/>
                    <a:pt x="27662" y="6385"/>
                  </a:cubicBezTo>
                  <a:close/>
                  <a:moveTo>
                    <a:pt x="21285" y="12753"/>
                  </a:moveTo>
                  <a:cubicBezTo>
                    <a:pt x="20783" y="12753"/>
                    <a:pt x="20280" y="12944"/>
                    <a:pt x="19899" y="13325"/>
                  </a:cubicBezTo>
                  <a:cubicBezTo>
                    <a:pt x="19137" y="14086"/>
                    <a:pt x="19137" y="15336"/>
                    <a:pt x="19899" y="16097"/>
                  </a:cubicBezTo>
                  <a:cubicBezTo>
                    <a:pt x="20280" y="16478"/>
                    <a:pt x="20783" y="16669"/>
                    <a:pt x="21285" y="16669"/>
                  </a:cubicBezTo>
                  <a:cubicBezTo>
                    <a:pt x="21788" y="16669"/>
                    <a:pt x="22291" y="16478"/>
                    <a:pt x="22672" y="16097"/>
                  </a:cubicBezTo>
                  <a:cubicBezTo>
                    <a:pt x="23434" y="15336"/>
                    <a:pt x="23434" y="14086"/>
                    <a:pt x="22672" y="13325"/>
                  </a:cubicBezTo>
                  <a:cubicBezTo>
                    <a:pt x="22291" y="12944"/>
                    <a:pt x="21788" y="12753"/>
                    <a:pt x="21285" y="12753"/>
                  </a:cubicBezTo>
                  <a:close/>
                  <a:moveTo>
                    <a:pt x="14917" y="19128"/>
                  </a:moveTo>
                  <a:cubicBezTo>
                    <a:pt x="14415" y="19128"/>
                    <a:pt x="13913" y="19318"/>
                    <a:pt x="13530" y="19693"/>
                  </a:cubicBezTo>
                  <a:cubicBezTo>
                    <a:pt x="12768" y="20455"/>
                    <a:pt x="12768" y="21689"/>
                    <a:pt x="13530" y="22451"/>
                  </a:cubicBezTo>
                  <a:cubicBezTo>
                    <a:pt x="13911" y="22832"/>
                    <a:pt x="14410" y="23022"/>
                    <a:pt x="14909" y="23022"/>
                  </a:cubicBezTo>
                  <a:cubicBezTo>
                    <a:pt x="15408" y="23022"/>
                    <a:pt x="15907" y="22832"/>
                    <a:pt x="16288" y="22451"/>
                  </a:cubicBezTo>
                  <a:cubicBezTo>
                    <a:pt x="17050" y="21689"/>
                    <a:pt x="17050" y="20455"/>
                    <a:pt x="16288" y="19693"/>
                  </a:cubicBezTo>
                  <a:cubicBezTo>
                    <a:pt x="15909" y="19314"/>
                    <a:pt x="15413" y="19128"/>
                    <a:pt x="14917" y="19128"/>
                  </a:cubicBezTo>
                  <a:close/>
                  <a:moveTo>
                    <a:pt x="8525" y="25506"/>
                  </a:moveTo>
                  <a:cubicBezTo>
                    <a:pt x="8026" y="25506"/>
                    <a:pt x="7527" y="25696"/>
                    <a:pt x="7146" y="26077"/>
                  </a:cubicBezTo>
                  <a:cubicBezTo>
                    <a:pt x="6385" y="26839"/>
                    <a:pt x="6385" y="28073"/>
                    <a:pt x="7146" y="28835"/>
                  </a:cubicBezTo>
                  <a:cubicBezTo>
                    <a:pt x="7527" y="29216"/>
                    <a:pt x="8026" y="29406"/>
                    <a:pt x="8525" y="29406"/>
                  </a:cubicBezTo>
                  <a:cubicBezTo>
                    <a:pt x="9024" y="29406"/>
                    <a:pt x="9523" y="29216"/>
                    <a:pt x="9904" y="28835"/>
                  </a:cubicBezTo>
                  <a:cubicBezTo>
                    <a:pt x="10666" y="28073"/>
                    <a:pt x="10666" y="26839"/>
                    <a:pt x="9904" y="26077"/>
                  </a:cubicBezTo>
                  <a:cubicBezTo>
                    <a:pt x="9523" y="25696"/>
                    <a:pt x="9024" y="25506"/>
                    <a:pt x="8525" y="25506"/>
                  </a:cubicBezTo>
                  <a:close/>
                  <a:moveTo>
                    <a:pt x="2141" y="31874"/>
                  </a:moveTo>
                  <a:cubicBezTo>
                    <a:pt x="1642" y="31874"/>
                    <a:pt x="1143" y="32065"/>
                    <a:pt x="763" y="32446"/>
                  </a:cubicBezTo>
                  <a:cubicBezTo>
                    <a:pt x="1" y="33207"/>
                    <a:pt x="1" y="34457"/>
                    <a:pt x="763" y="35219"/>
                  </a:cubicBezTo>
                  <a:cubicBezTo>
                    <a:pt x="1143" y="35599"/>
                    <a:pt x="1642" y="35790"/>
                    <a:pt x="2141" y="35790"/>
                  </a:cubicBezTo>
                  <a:cubicBezTo>
                    <a:pt x="2640" y="35790"/>
                    <a:pt x="3139" y="35599"/>
                    <a:pt x="3520" y="35219"/>
                  </a:cubicBezTo>
                  <a:cubicBezTo>
                    <a:pt x="4282" y="34457"/>
                    <a:pt x="4282" y="33207"/>
                    <a:pt x="3520" y="32446"/>
                  </a:cubicBezTo>
                  <a:cubicBezTo>
                    <a:pt x="3139" y="32065"/>
                    <a:pt x="2640" y="31874"/>
                    <a:pt x="2141" y="31874"/>
                  </a:cubicBezTo>
                  <a:close/>
                </a:path>
              </a:pathLst>
            </a:custGeom>
            <a:gradFill>
              <a:gsLst>
                <a:gs pos="0">
                  <a:schemeClr val="lt2">
                    <a:alpha val="46820"/>
                  </a:schemeClr>
                </a:gs>
                <a:gs pos="78000">
                  <a:schemeClr val="lt1">
                    <a:alpha val="46820"/>
                  </a:schemeClr>
                </a:gs>
                <a:gs pos="100000">
                  <a:schemeClr val="lt1">
                    <a:alpha val="4682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40"/>
            <p:cNvSpPr/>
            <p:nvPr/>
          </p:nvSpPr>
          <p:spPr>
            <a:xfrm rot="147769" flipH="1">
              <a:off x="6785273" y="4569932"/>
              <a:ext cx="454547" cy="449759"/>
            </a:xfrm>
            <a:custGeom>
              <a:avLst/>
              <a:gdLst/>
              <a:ahLst/>
              <a:cxnLst/>
              <a:rect l="l" t="t" r="r" b="b"/>
              <a:pathLst>
                <a:path w="36171" h="35790" extrusionOk="0">
                  <a:moveTo>
                    <a:pt x="34030" y="1"/>
                  </a:moveTo>
                  <a:cubicBezTo>
                    <a:pt x="33531" y="1"/>
                    <a:pt x="33032" y="191"/>
                    <a:pt x="32651" y="572"/>
                  </a:cubicBezTo>
                  <a:cubicBezTo>
                    <a:pt x="31890" y="1334"/>
                    <a:pt x="31890" y="2568"/>
                    <a:pt x="32651" y="3330"/>
                  </a:cubicBezTo>
                  <a:cubicBezTo>
                    <a:pt x="33032" y="3711"/>
                    <a:pt x="33531" y="3901"/>
                    <a:pt x="34030" y="3901"/>
                  </a:cubicBezTo>
                  <a:cubicBezTo>
                    <a:pt x="34529" y="3901"/>
                    <a:pt x="35028" y="3711"/>
                    <a:pt x="35409" y="3330"/>
                  </a:cubicBezTo>
                  <a:cubicBezTo>
                    <a:pt x="36171" y="2568"/>
                    <a:pt x="36171" y="1334"/>
                    <a:pt x="35409" y="572"/>
                  </a:cubicBezTo>
                  <a:cubicBezTo>
                    <a:pt x="35028" y="191"/>
                    <a:pt x="34529" y="1"/>
                    <a:pt x="34030" y="1"/>
                  </a:cubicBezTo>
                  <a:close/>
                  <a:moveTo>
                    <a:pt x="27662" y="6385"/>
                  </a:moveTo>
                  <a:cubicBezTo>
                    <a:pt x="27163" y="6385"/>
                    <a:pt x="26664" y="6575"/>
                    <a:pt x="26283" y="6956"/>
                  </a:cubicBezTo>
                  <a:cubicBezTo>
                    <a:pt x="25521" y="7718"/>
                    <a:pt x="25521" y="8952"/>
                    <a:pt x="26283" y="9714"/>
                  </a:cubicBezTo>
                  <a:cubicBezTo>
                    <a:pt x="26664" y="10095"/>
                    <a:pt x="27163" y="10285"/>
                    <a:pt x="27662" y="10285"/>
                  </a:cubicBezTo>
                  <a:cubicBezTo>
                    <a:pt x="28161" y="10285"/>
                    <a:pt x="28660" y="10095"/>
                    <a:pt x="29040" y="9714"/>
                  </a:cubicBezTo>
                  <a:cubicBezTo>
                    <a:pt x="29802" y="8952"/>
                    <a:pt x="29802" y="7718"/>
                    <a:pt x="29040" y="6956"/>
                  </a:cubicBezTo>
                  <a:cubicBezTo>
                    <a:pt x="28660" y="6575"/>
                    <a:pt x="28161" y="6385"/>
                    <a:pt x="27662" y="6385"/>
                  </a:cubicBezTo>
                  <a:close/>
                  <a:moveTo>
                    <a:pt x="21285" y="12753"/>
                  </a:moveTo>
                  <a:cubicBezTo>
                    <a:pt x="20783" y="12753"/>
                    <a:pt x="20280" y="12944"/>
                    <a:pt x="19899" y="13325"/>
                  </a:cubicBezTo>
                  <a:cubicBezTo>
                    <a:pt x="19137" y="14086"/>
                    <a:pt x="19137" y="15336"/>
                    <a:pt x="19899" y="16097"/>
                  </a:cubicBezTo>
                  <a:cubicBezTo>
                    <a:pt x="20280" y="16478"/>
                    <a:pt x="20783" y="16669"/>
                    <a:pt x="21285" y="16669"/>
                  </a:cubicBezTo>
                  <a:cubicBezTo>
                    <a:pt x="21788" y="16669"/>
                    <a:pt x="22291" y="16478"/>
                    <a:pt x="22672" y="16097"/>
                  </a:cubicBezTo>
                  <a:cubicBezTo>
                    <a:pt x="23434" y="15336"/>
                    <a:pt x="23434" y="14086"/>
                    <a:pt x="22672" y="13325"/>
                  </a:cubicBezTo>
                  <a:cubicBezTo>
                    <a:pt x="22291" y="12944"/>
                    <a:pt x="21788" y="12753"/>
                    <a:pt x="21285" y="12753"/>
                  </a:cubicBezTo>
                  <a:close/>
                  <a:moveTo>
                    <a:pt x="14917" y="19128"/>
                  </a:moveTo>
                  <a:cubicBezTo>
                    <a:pt x="14415" y="19128"/>
                    <a:pt x="13913" y="19318"/>
                    <a:pt x="13530" y="19693"/>
                  </a:cubicBezTo>
                  <a:cubicBezTo>
                    <a:pt x="12768" y="20455"/>
                    <a:pt x="12768" y="21689"/>
                    <a:pt x="13530" y="22451"/>
                  </a:cubicBezTo>
                  <a:cubicBezTo>
                    <a:pt x="13911" y="22832"/>
                    <a:pt x="14410" y="23022"/>
                    <a:pt x="14909" y="23022"/>
                  </a:cubicBezTo>
                  <a:cubicBezTo>
                    <a:pt x="15408" y="23022"/>
                    <a:pt x="15907" y="22832"/>
                    <a:pt x="16288" y="22451"/>
                  </a:cubicBezTo>
                  <a:cubicBezTo>
                    <a:pt x="17050" y="21689"/>
                    <a:pt x="17050" y="20455"/>
                    <a:pt x="16288" y="19693"/>
                  </a:cubicBezTo>
                  <a:cubicBezTo>
                    <a:pt x="15909" y="19314"/>
                    <a:pt x="15413" y="19128"/>
                    <a:pt x="14917" y="19128"/>
                  </a:cubicBezTo>
                  <a:close/>
                  <a:moveTo>
                    <a:pt x="8525" y="25506"/>
                  </a:moveTo>
                  <a:cubicBezTo>
                    <a:pt x="8026" y="25506"/>
                    <a:pt x="7527" y="25696"/>
                    <a:pt x="7146" y="26077"/>
                  </a:cubicBezTo>
                  <a:cubicBezTo>
                    <a:pt x="6385" y="26839"/>
                    <a:pt x="6385" y="28073"/>
                    <a:pt x="7146" y="28835"/>
                  </a:cubicBezTo>
                  <a:cubicBezTo>
                    <a:pt x="7527" y="29216"/>
                    <a:pt x="8026" y="29406"/>
                    <a:pt x="8525" y="29406"/>
                  </a:cubicBezTo>
                  <a:cubicBezTo>
                    <a:pt x="9024" y="29406"/>
                    <a:pt x="9523" y="29216"/>
                    <a:pt x="9904" y="28835"/>
                  </a:cubicBezTo>
                  <a:cubicBezTo>
                    <a:pt x="10666" y="28073"/>
                    <a:pt x="10666" y="26839"/>
                    <a:pt x="9904" y="26077"/>
                  </a:cubicBezTo>
                  <a:cubicBezTo>
                    <a:pt x="9523" y="25696"/>
                    <a:pt x="9024" y="25506"/>
                    <a:pt x="8525" y="25506"/>
                  </a:cubicBezTo>
                  <a:close/>
                  <a:moveTo>
                    <a:pt x="2141" y="31874"/>
                  </a:moveTo>
                  <a:cubicBezTo>
                    <a:pt x="1642" y="31874"/>
                    <a:pt x="1143" y="32065"/>
                    <a:pt x="763" y="32446"/>
                  </a:cubicBezTo>
                  <a:cubicBezTo>
                    <a:pt x="1" y="33207"/>
                    <a:pt x="1" y="34457"/>
                    <a:pt x="763" y="35219"/>
                  </a:cubicBezTo>
                  <a:cubicBezTo>
                    <a:pt x="1143" y="35599"/>
                    <a:pt x="1642" y="35790"/>
                    <a:pt x="2141" y="35790"/>
                  </a:cubicBezTo>
                  <a:cubicBezTo>
                    <a:pt x="2640" y="35790"/>
                    <a:pt x="3139" y="35599"/>
                    <a:pt x="3520" y="35219"/>
                  </a:cubicBezTo>
                  <a:cubicBezTo>
                    <a:pt x="4282" y="34457"/>
                    <a:pt x="4282" y="33207"/>
                    <a:pt x="3520" y="32446"/>
                  </a:cubicBezTo>
                  <a:cubicBezTo>
                    <a:pt x="3139" y="32065"/>
                    <a:pt x="2640" y="31874"/>
                    <a:pt x="2141" y="31874"/>
                  </a:cubicBezTo>
                  <a:close/>
                </a:path>
              </a:pathLst>
            </a:custGeom>
            <a:gradFill>
              <a:gsLst>
                <a:gs pos="0">
                  <a:schemeClr val="lt2">
                    <a:alpha val="46820"/>
                  </a:schemeClr>
                </a:gs>
                <a:gs pos="78000">
                  <a:schemeClr val="lt1">
                    <a:alpha val="46820"/>
                  </a:schemeClr>
                </a:gs>
                <a:gs pos="100000">
                  <a:schemeClr val="lt1">
                    <a:alpha val="4682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19" name="Google Shape;1619;p40"/>
            <p:cNvGrpSpPr/>
            <p:nvPr/>
          </p:nvGrpSpPr>
          <p:grpSpPr>
            <a:xfrm rot="-5400000" flipH="1">
              <a:off x="5819578" y="4727817"/>
              <a:ext cx="134004" cy="134004"/>
              <a:chOff x="8356813" y="1074288"/>
              <a:chExt cx="351900" cy="351900"/>
            </a:xfrm>
          </p:grpSpPr>
          <p:sp>
            <p:nvSpPr>
              <p:cNvPr id="1620" name="Google Shape;1620;p40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1" name="Google Shape;1621;p40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622" name="Google Shape;1622;p40"/>
          <p:cNvSpPr txBox="1">
            <a:spLocks noGrp="1"/>
          </p:cNvSpPr>
          <p:nvPr>
            <p:ph type="title"/>
          </p:nvPr>
        </p:nvSpPr>
        <p:spPr>
          <a:xfrm>
            <a:off x="713225" y="3349250"/>
            <a:ext cx="66912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dirty="0" err="1"/>
              <a:t>LiveScript</a:t>
            </a:r>
            <a:endParaRPr lang="pl-PL" dirty="0"/>
          </a:p>
        </p:txBody>
      </p:sp>
      <p:sp>
        <p:nvSpPr>
          <p:cNvPr id="1623" name="Google Shape;1623;p40"/>
          <p:cNvSpPr txBox="1">
            <a:spLocks noGrp="1"/>
          </p:cNvSpPr>
          <p:nvPr>
            <p:ph type="subTitle" idx="1"/>
          </p:nvPr>
        </p:nvSpPr>
        <p:spPr>
          <a:xfrm>
            <a:off x="719008" y="1407530"/>
            <a:ext cx="6691200" cy="147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700" dirty="0"/>
              <a:t>Początkowo </a:t>
            </a:r>
            <a:r>
              <a:rPr lang="pl-PL" sz="1700" i="1" dirty="0"/>
              <a:t>Netscape</a:t>
            </a:r>
            <a:r>
              <a:rPr lang="pl-PL" sz="1700" dirty="0"/>
              <a:t> nazwała nowy język </a:t>
            </a:r>
            <a:r>
              <a:rPr lang="pl-PL" sz="1700" b="1" dirty="0" err="1"/>
              <a:t>LiveScript</a:t>
            </a:r>
            <a:r>
              <a:rPr lang="pl-PL" sz="1700" dirty="0"/>
              <a:t>. Nazwa została jednak </a:t>
            </a:r>
            <a:r>
              <a:rPr lang="pl-PL" sz="1700" i="1" dirty="0"/>
              <a:t>szybko zmieniona </a:t>
            </a:r>
            <a:r>
              <a:rPr lang="pl-PL" sz="1700" dirty="0"/>
              <a:t>na </a:t>
            </a:r>
            <a:r>
              <a:rPr lang="pl-PL" sz="1700" b="1" dirty="0"/>
              <a:t>JavaScript</a:t>
            </a:r>
            <a:r>
              <a:rPr lang="pl-PL" sz="1700" dirty="0"/>
              <a:t> wskutek biznesowych porozumień pomiędzy </a:t>
            </a:r>
            <a:r>
              <a:rPr lang="pl-PL" sz="1700" i="1" dirty="0"/>
              <a:t>Netscape</a:t>
            </a:r>
            <a:r>
              <a:rPr lang="pl-PL" sz="1700" dirty="0"/>
              <a:t> a firmą </a:t>
            </a:r>
            <a:r>
              <a:rPr lang="pl-PL" sz="1700" i="1" dirty="0"/>
              <a:t>Sun Microsystems </a:t>
            </a:r>
            <a:r>
              <a:rPr lang="pl-PL" sz="1700" dirty="0"/>
              <a:t>(współwłaścicielem znaku handlowego JavaScript jest Oracle Corporation, które </a:t>
            </a:r>
            <a:r>
              <a:rPr lang="pl-PL" sz="1700" b="1" dirty="0"/>
              <a:t>przejęło Sun Microsystems </a:t>
            </a:r>
            <a:r>
              <a:rPr lang="pl-PL" sz="1700" dirty="0"/>
              <a:t>w 2010 roku). </a:t>
            </a:r>
            <a:endParaRPr lang="pl-PL" sz="1700" b="1" dirty="0"/>
          </a:p>
        </p:txBody>
      </p:sp>
      <p:grpSp>
        <p:nvGrpSpPr>
          <p:cNvPr id="1624" name="Google Shape;1624;p40"/>
          <p:cNvGrpSpPr/>
          <p:nvPr/>
        </p:nvGrpSpPr>
        <p:grpSpPr>
          <a:xfrm rot="-5400000" flipH="1">
            <a:off x="8904403" y="2929792"/>
            <a:ext cx="134004" cy="134004"/>
            <a:chOff x="8356813" y="1074288"/>
            <a:chExt cx="351900" cy="351900"/>
          </a:xfrm>
        </p:grpSpPr>
        <p:sp>
          <p:nvSpPr>
            <p:cNvPr id="1625" name="Google Shape;1625;p40"/>
            <p:cNvSpPr/>
            <p:nvPr/>
          </p:nvSpPr>
          <p:spPr>
            <a:xfrm>
              <a:off x="8356813" y="1074288"/>
              <a:ext cx="351900" cy="3519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40"/>
            <p:cNvSpPr/>
            <p:nvPr/>
          </p:nvSpPr>
          <p:spPr>
            <a:xfrm>
              <a:off x="8406497" y="1123972"/>
              <a:ext cx="252600" cy="252600"/>
            </a:xfrm>
            <a:prstGeom prst="ellipse">
              <a:avLst/>
            </a:pr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27" name="Google Shape;1627;p40"/>
          <p:cNvGrpSpPr/>
          <p:nvPr/>
        </p:nvGrpSpPr>
        <p:grpSpPr>
          <a:xfrm>
            <a:off x="796100" y="3102438"/>
            <a:ext cx="4558967" cy="134100"/>
            <a:chOff x="796100" y="3019701"/>
            <a:chExt cx="4558967" cy="134100"/>
          </a:xfrm>
        </p:grpSpPr>
        <p:sp>
          <p:nvSpPr>
            <p:cNvPr id="1628" name="Google Shape;1628;p40"/>
            <p:cNvSpPr/>
            <p:nvPr/>
          </p:nvSpPr>
          <p:spPr>
            <a:xfrm>
              <a:off x="5220967" y="3019701"/>
              <a:ext cx="134100" cy="1341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629" name="Google Shape;1629;p40"/>
            <p:cNvCxnSpPr/>
            <p:nvPr/>
          </p:nvCxnSpPr>
          <p:spPr>
            <a:xfrm>
              <a:off x="796100" y="3086750"/>
              <a:ext cx="4462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630" name="Google Shape;1630;p40"/>
            <p:cNvSpPr/>
            <p:nvPr/>
          </p:nvSpPr>
          <p:spPr>
            <a:xfrm>
              <a:off x="5251079" y="30498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6070807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" name="Google Shape;1484;p38"/>
          <p:cNvSpPr txBox="1">
            <a:spLocks noGrp="1"/>
          </p:cNvSpPr>
          <p:nvPr>
            <p:ph type="title" idx="2"/>
          </p:nvPr>
        </p:nvSpPr>
        <p:spPr>
          <a:xfrm>
            <a:off x="720000" y="1025725"/>
            <a:ext cx="1702500" cy="9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pl-PL" dirty="0"/>
              <a:t>2</a:t>
            </a:r>
            <a:endParaRPr dirty="0"/>
          </a:p>
        </p:txBody>
      </p:sp>
      <p:sp>
        <p:nvSpPr>
          <p:cNvPr id="1485" name="Google Shape;1485;p38"/>
          <p:cNvSpPr txBox="1">
            <a:spLocks noGrp="1"/>
          </p:cNvSpPr>
          <p:nvPr>
            <p:ph type="subTitle" idx="1"/>
          </p:nvPr>
        </p:nvSpPr>
        <p:spPr>
          <a:xfrm>
            <a:off x="720000" y="3252375"/>
            <a:ext cx="5598000" cy="45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700" b="1" dirty="0"/>
              <a:t>Zastosowanie</a:t>
            </a:r>
            <a:endParaRPr sz="1700" b="1" dirty="0"/>
          </a:p>
        </p:txBody>
      </p:sp>
      <p:grpSp>
        <p:nvGrpSpPr>
          <p:cNvPr id="1486" name="Google Shape;1486;p38"/>
          <p:cNvGrpSpPr/>
          <p:nvPr/>
        </p:nvGrpSpPr>
        <p:grpSpPr>
          <a:xfrm>
            <a:off x="-374387" y="3354325"/>
            <a:ext cx="3922590" cy="2969900"/>
            <a:chOff x="-374387" y="3354325"/>
            <a:chExt cx="3922590" cy="2969900"/>
          </a:xfrm>
        </p:grpSpPr>
        <p:pic>
          <p:nvPicPr>
            <p:cNvPr id="1487" name="Google Shape;1487;p38"/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-374387" y="3354325"/>
              <a:ext cx="3891276" cy="29699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488" name="Google Shape;1488;p38"/>
            <p:cNvGrpSpPr/>
            <p:nvPr/>
          </p:nvGrpSpPr>
          <p:grpSpPr>
            <a:xfrm>
              <a:off x="1853583" y="4445557"/>
              <a:ext cx="1694620" cy="1360169"/>
              <a:chOff x="7945225" y="4302000"/>
              <a:chExt cx="904666" cy="726121"/>
            </a:xfrm>
          </p:grpSpPr>
          <p:sp>
            <p:nvSpPr>
              <p:cNvPr id="1489" name="Google Shape;1489;p38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0" name="Google Shape;1490;p38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1" name="Google Shape;1491;p38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492" name="Google Shape;1492;p38"/>
          <p:cNvSpPr txBox="1">
            <a:spLocks noGrp="1"/>
          </p:cNvSpPr>
          <p:nvPr>
            <p:ph type="title"/>
          </p:nvPr>
        </p:nvSpPr>
        <p:spPr>
          <a:xfrm>
            <a:off x="720000" y="2079325"/>
            <a:ext cx="5598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dirty="0"/>
              <a:t>JavaScript</a:t>
            </a:r>
            <a:endParaRPr dirty="0"/>
          </a:p>
        </p:txBody>
      </p:sp>
      <p:grpSp>
        <p:nvGrpSpPr>
          <p:cNvPr id="1493" name="Google Shape;1493;p38"/>
          <p:cNvGrpSpPr/>
          <p:nvPr/>
        </p:nvGrpSpPr>
        <p:grpSpPr>
          <a:xfrm>
            <a:off x="6487513" y="-1301175"/>
            <a:ext cx="4268216" cy="6666030"/>
            <a:chOff x="6128138" y="-1301175"/>
            <a:chExt cx="4268216" cy="6666030"/>
          </a:xfrm>
        </p:grpSpPr>
        <p:sp>
          <p:nvSpPr>
            <p:cNvPr id="1494" name="Google Shape;1494;p38"/>
            <p:cNvSpPr/>
            <p:nvPr/>
          </p:nvSpPr>
          <p:spPr>
            <a:xfrm>
              <a:off x="6368175" y="103161"/>
              <a:ext cx="4006263" cy="4749291"/>
            </a:xfrm>
            <a:custGeom>
              <a:avLst/>
              <a:gdLst/>
              <a:ahLst/>
              <a:cxnLst/>
              <a:rect l="l" t="t" r="r" b="b"/>
              <a:pathLst>
                <a:path w="97678" h="115794" extrusionOk="0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38"/>
            <p:cNvSpPr/>
            <p:nvPr/>
          </p:nvSpPr>
          <p:spPr>
            <a:xfrm>
              <a:off x="6711143" y="81300"/>
              <a:ext cx="2925190" cy="3057668"/>
            </a:xfrm>
            <a:custGeom>
              <a:avLst/>
              <a:gdLst/>
              <a:ahLst/>
              <a:cxnLst/>
              <a:rect l="l" t="t" r="r" b="b"/>
              <a:pathLst>
                <a:path w="71320" h="74550" extrusionOk="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38"/>
            <p:cNvSpPr/>
            <p:nvPr/>
          </p:nvSpPr>
          <p:spPr>
            <a:xfrm>
              <a:off x="7243039" y="245650"/>
              <a:ext cx="3153315" cy="5119205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38"/>
            <p:cNvSpPr/>
            <p:nvPr/>
          </p:nvSpPr>
          <p:spPr>
            <a:xfrm>
              <a:off x="6875804" y="622450"/>
              <a:ext cx="1860443" cy="4595326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38"/>
            <p:cNvSpPr/>
            <p:nvPr/>
          </p:nvSpPr>
          <p:spPr>
            <a:xfrm>
              <a:off x="6573850" y="621225"/>
              <a:ext cx="1860443" cy="4595326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499" name="Google Shape;1499;p38"/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6128138" y="-1301175"/>
              <a:ext cx="4198516" cy="320440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500" name="Google Shape;1500;p38"/>
            <p:cNvGrpSpPr/>
            <p:nvPr/>
          </p:nvGrpSpPr>
          <p:grpSpPr>
            <a:xfrm rot="5400000">
              <a:off x="7873341" y="4254316"/>
              <a:ext cx="708100" cy="708500"/>
              <a:chOff x="3678700" y="407275"/>
              <a:chExt cx="708100" cy="708500"/>
            </a:xfrm>
          </p:grpSpPr>
          <p:sp>
            <p:nvSpPr>
              <p:cNvPr id="1501" name="Google Shape;1501;p38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2" name="Google Shape;1502;p38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3" name="Google Shape;1503;p38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4" name="Google Shape;1504;p38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5" name="Google Shape;1505;p38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6" name="Google Shape;1506;p38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7" name="Google Shape;1507;p38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08" name="Google Shape;1508;p38"/>
            <p:cNvGrpSpPr/>
            <p:nvPr/>
          </p:nvGrpSpPr>
          <p:grpSpPr>
            <a:xfrm rot="5400000">
              <a:off x="8639847" y="3354200"/>
              <a:ext cx="457787" cy="458045"/>
              <a:chOff x="3678700" y="407275"/>
              <a:chExt cx="708100" cy="708500"/>
            </a:xfrm>
          </p:grpSpPr>
          <p:sp>
            <p:nvSpPr>
              <p:cNvPr id="1509" name="Google Shape;1509;p38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0" name="Google Shape;1510;p38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1" name="Google Shape;1511;p38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2" name="Google Shape;1512;p38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3" name="Google Shape;1513;p38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4" name="Google Shape;1514;p38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5" name="Google Shape;1515;p38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16" name="Google Shape;1516;p38"/>
            <p:cNvGrpSpPr/>
            <p:nvPr/>
          </p:nvGrpSpPr>
          <p:grpSpPr>
            <a:xfrm>
              <a:off x="7787267" y="539497"/>
              <a:ext cx="208184" cy="208184"/>
              <a:chOff x="8356813" y="1074288"/>
              <a:chExt cx="351900" cy="351900"/>
            </a:xfrm>
          </p:grpSpPr>
          <p:sp>
            <p:nvSpPr>
              <p:cNvPr id="1517" name="Google Shape;1517;p38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8" name="Google Shape;1518;p38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19" name="Google Shape;1519;p38"/>
            <p:cNvGrpSpPr/>
            <p:nvPr/>
          </p:nvGrpSpPr>
          <p:grpSpPr>
            <a:xfrm>
              <a:off x="7194842" y="2467660"/>
              <a:ext cx="208184" cy="208184"/>
              <a:chOff x="8356813" y="1074288"/>
              <a:chExt cx="351900" cy="351900"/>
            </a:xfrm>
          </p:grpSpPr>
          <p:sp>
            <p:nvSpPr>
              <p:cNvPr id="1520" name="Google Shape;1520;p38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1" name="Google Shape;1521;p38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22" name="Google Shape;1522;p38"/>
            <p:cNvSpPr/>
            <p:nvPr/>
          </p:nvSpPr>
          <p:spPr>
            <a:xfrm>
              <a:off x="7095150" y="4164050"/>
              <a:ext cx="147900" cy="1479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23" name="Google Shape;1523;p38"/>
          <p:cNvGrpSpPr/>
          <p:nvPr/>
        </p:nvGrpSpPr>
        <p:grpSpPr>
          <a:xfrm>
            <a:off x="796100" y="3019701"/>
            <a:ext cx="4558967" cy="134100"/>
            <a:chOff x="796100" y="3019701"/>
            <a:chExt cx="4558967" cy="134100"/>
          </a:xfrm>
        </p:grpSpPr>
        <p:sp>
          <p:nvSpPr>
            <p:cNvPr id="1524" name="Google Shape;1524;p38"/>
            <p:cNvSpPr/>
            <p:nvPr/>
          </p:nvSpPr>
          <p:spPr>
            <a:xfrm>
              <a:off x="5220967" y="3019701"/>
              <a:ext cx="134100" cy="1341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525" name="Google Shape;1525;p38"/>
            <p:cNvCxnSpPr/>
            <p:nvPr/>
          </p:nvCxnSpPr>
          <p:spPr>
            <a:xfrm>
              <a:off x="796100" y="3086750"/>
              <a:ext cx="4462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526" name="Google Shape;1526;p38"/>
            <p:cNvSpPr/>
            <p:nvPr/>
          </p:nvSpPr>
          <p:spPr>
            <a:xfrm>
              <a:off x="5251079" y="30498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27" name="Picture 3">
            <a:extLst>
              <a:ext uri="{FF2B5EF4-FFF2-40B4-BE49-F238E27FC236}">
                <a16:creationId xmlns:a16="http://schemas.microsoft.com/office/drawing/2014/main" id="{6D6F4ADC-49D4-BEBB-7BB2-21B40444D9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039" y="1193246"/>
            <a:ext cx="589136" cy="589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49409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Introduction to Coding Workshop by Slidesgo">
  <a:themeElements>
    <a:clrScheme name="Simple Light">
      <a:dk1>
        <a:srgbClr val="1D1D1D"/>
      </a:dk1>
      <a:lt1>
        <a:srgbClr val="F5F8FF"/>
      </a:lt1>
      <a:dk2>
        <a:srgbClr val="0C0A9E"/>
      </a:dk2>
      <a:lt2>
        <a:srgbClr val="EB9109"/>
      </a:lt2>
      <a:accent1>
        <a:srgbClr val="8208D5"/>
      </a:accent1>
      <a:accent2>
        <a:srgbClr val="BFBEF7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D1D1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169</TotalTime>
  <Words>1129</Words>
  <Application>Microsoft Office PowerPoint</Application>
  <PresentationFormat>Pokaz na ekranie (16:9)</PresentationFormat>
  <Paragraphs>129</Paragraphs>
  <Slides>30</Slides>
  <Notes>30</Notes>
  <HiddenSlides>0</HiddenSlides>
  <MMClips>0</MMClips>
  <ScaleCrop>false</ScaleCrop>
  <HeadingPairs>
    <vt:vector size="6" baseType="variant">
      <vt:variant>
        <vt:lpstr>Używane czcionki</vt:lpstr>
      </vt:variant>
      <vt:variant>
        <vt:i4>5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30</vt:i4>
      </vt:variant>
    </vt:vector>
  </HeadingPairs>
  <TitlesOfParts>
    <vt:vector size="36" baseType="lpstr">
      <vt:lpstr>IBM Plex Mono</vt:lpstr>
      <vt:lpstr>Arial</vt:lpstr>
      <vt:lpstr>Open Sans</vt:lpstr>
      <vt:lpstr>Poppins</vt:lpstr>
      <vt:lpstr>Source Code Pro</vt:lpstr>
      <vt:lpstr>Introduction to Coding Workshop by Slidesgo</vt:lpstr>
      <vt:lpstr>JavaScript i PHP</vt:lpstr>
      <vt:lpstr>Spis treści</vt:lpstr>
      <vt:lpstr>01</vt:lpstr>
      <vt:lpstr>Wprowadzenie</vt:lpstr>
      <vt:lpstr>ECMAScript</vt:lpstr>
      <vt:lpstr>ECMAScript - historia</vt:lpstr>
      <vt:lpstr>Zastosowania</vt:lpstr>
      <vt:lpstr>LiveScript</vt:lpstr>
      <vt:lpstr>02</vt:lpstr>
      <vt:lpstr>Odwołanie do elementu</vt:lpstr>
      <vt:lpstr>Prezentacja programu PowerPoint</vt:lpstr>
      <vt:lpstr>Zmiana atrybutu</vt:lpstr>
      <vt:lpstr>Prezentacja programu PowerPoint</vt:lpstr>
      <vt:lpstr>Dodanie klasy</vt:lpstr>
      <vt:lpstr>Prezentacja programu PowerPoint</vt:lpstr>
      <vt:lpstr>03</vt:lpstr>
      <vt:lpstr>Wprowadzenie</vt:lpstr>
      <vt:lpstr>Początki</vt:lpstr>
      <vt:lpstr>Moduły</vt:lpstr>
      <vt:lpstr>Zastosowania</vt:lpstr>
      <vt:lpstr>Zastosowania</vt:lpstr>
      <vt:lpstr>04</vt:lpstr>
      <vt:lpstr>Odczyt danych z bazy</vt:lpstr>
      <vt:lpstr>Prezentacja programu PowerPoint</vt:lpstr>
      <vt:lpstr>Wstawianie danych do bazy</vt:lpstr>
      <vt:lpstr>Prezentacja programu PowerPoint</vt:lpstr>
      <vt:lpstr>Odczyt danych z formularza</vt:lpstr>
      <vt:lpstr>Prezentacja programu PowerPoint</vt:lpstr>
      <vt:lpstr>Prezentacja programu PowerPoint</vt:lpstr>
      <vt:lpstr>Dziękujemy!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JavaScript i PHP</dc:title>
  <cp:lastModifiedBy>debil jebany</cp:lastModifiedBy>
  <cp:revision>12</cp:revision>
  <dcterms:modified xsi:type="dcterms:W3CDTF">2024-04-08T20:23:06Z</dcterms:modified>
</cp:coreProperties>
</file>